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6486C-8C47-4C23-84A1-FAC4FFB853C8}" v="43" dt="2023-05-01T19:20:38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117" d="100"/>
          <a:sy n="117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vadar Debnar" userId="5849fbde5c4cf694" providerId="LiveId" clId="{8996486C-8C47-4C23-84A1-FAC4FFB853C8}"/>
    <pc:docChg chg="undo redo custSel addSld delSld modSld sldOrd">
      <pc:chgData name="Tivadar Debnar" userId="5849fbde5c4cf694" providerId="LiveId" clId="{8996486C-8C47-4C23-84A1-FAC4FFB853C8}" dt="2023-05-02T09:02:15.097" v="21817" actId="20577"/>
      <pc:docMkLst>
        <pc:docMk/>
      </pc:docMkLst>
      <pc:sldChg chg="modSp mod">
        <pc:chgData name="Tivadar Debnar" userId="5849fbde5c4cf694" providerId="LiveId" clId="{8996486C-8C47-4C23-84A1-FAC4FFB853C8}" dt="2023-05-01T23:35:37.606" v="17788" actId="113"/>
        <pc:sldMkLst>
          <pc:docMk/>
          <pc:sldMk cId="637233917" sldId="257"/>
        </pc:sldMkLst>
        <pc:spChg chg="mod">
          <ac:chgData name="Tivadar Debnar" userId="5849fbde5c4cf694" providerId="LiveId" clId="{8996486C-8C47-4C23-84A1-FAC4FFB853C8}" dt="2023-05-01T23:35:37.606" v="17788" actId="113"/>
          <ac:spMkLst>
            <pc:docMk/>
            <pc:sldMk cId="637233917" sldId="257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1T23:15:24.156" v="17533" actId="20577"/>
          <ac:spMkLst>
            <pc:docMk/>
            <pc:sldMk cId="637233917" sldId="257"/>
            <ac:spMk id="3" creationId="{030A251D-2C7A-D280-5531-89572B990B02}"/>
          </ac:spMkLst>
        </pc:spChg>
      </pc:sldChg>
      <pc:sldChg chg="modSp mod">
        <pc:chgData name="Tivadar Debnar" userId="5849fbde5c4cf694" providerId="LiveId" clId="{8996486C-8C47-4C23-84A1-FAC4FFB853C8}" dt="2023-05-02T08:31:36.017" v="21451" actId="114"/>
        <pc:sldMkLst>
          <pc:docMk/>
          <pc:sldMk cId="2731753808" sldId="258"/>
        </pc:sldMkLst>
        <pc:spChg chg="mod">
          <ac:chgData name="Tivadar Debnar" userId="5849fbde5c4cf694" providerId="LiveId" clId="{8996486C-8C47-4C23-84A1-FAC4FFB853C8}" dt="2023-05-01T23:35:55.318" v="17790" actId="113"/>
          <ac:spMkLst>
            <pc:docMk/>
            <pc:sldMk cId="2731753808" sldId="258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31:36.017" v="21451" actId="114"/>
          <ac:spMkLst>
            <pc:docMk/>
            <pc:sldMk cId="2731753808" sldId="258"/>
            <ac:spMk id="3" creationId="{030A251D-2C7A-D280-5531-89572B990B02}"/>
          </ac:spMkLst>
        </pc:spChg>
        <pc:picChg chg="mod">
          <ac:chgData name="Tivadar Debnar" userId="5849fbde5c4cf694" providerId="LiveId" clId="{8996486C-8C47-4C23-84A1-FAC4FFB853C8}" dt="2023-05-02T08:30:08.494" v="21399" actId="1036"/>
          <ac:picMkLst>
            <pc:docMk/>
            <pc:sldMk cId="2731753808" sldId="258"/>
            <ac:picMk id="4" creationId="{3C08BA55-D626-42C7-A470-ECFE14A5400D}"/>
          </ac:picMkLst>
        </pc:picChg>
      </pc:sldChg>
      <pc:sldChg chg="modSp del mod">
        <pc:chgData name="Tivadar Debnar" userId="5849fbde5c4cf694" providerId="LiveId" clId="{8996486C-8C47-4C23-84A1-FAC4FFB853C8}" dt="2023-05-02T08:29:27.640" v="21335" actId="2696"/>
        <pc:sldMkLst>
          <pc:docMk/>
          <pc:sldMk cId="2160548269" sldId="259"/>
        </pc:sldMkLst>
        <pc:spChg chg="mod">
          <ac:chgData name="Tivadar Debnar" userId="5849fbde5c4cf694" providerId="LiveId" clId="{8996486C-8C47-4C23-84A1-FAC4FFB853C8}" dt="2023-05-01T23:35:49.835" v="17789" actId="113"/>
          <ac:spMkLst>
            <pc:docMk/>
            <pc:sldMk cId="2160548269" sldId="259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1T23:52:01.724" v="17962" actId="6549"/>
          <ac:spMkLst>
            <pc:docMk/>
            <pc:sldMk cId="2160548269" sldId="259"/>
            <ac:spMk id="3" creationId="{030A251D-2C7A-D280-5531-89572B990B02}"/>
          </ac:spMkLst>
        </pc:spChg>
      </pc:sldChg>
      <pc:sldChg chg="modSp mod">
        <pc:chgData name="Tivadar Debnar" userId="5849fbde5c4cf694" providerId="LiveId" clId="{8996486C-8C47-4C23-84A1-FAC4FFB853C8}" dt="2023-05-01T23:52:30.375" v="18026" actId="1035"/>
        <pc:sldMkLst>
          <pc:docMk/>
          <pc:sldMk cId="770457561" sldId="260"/>
        </pc:sldMkLst>
        <pc:spChg chg="mod">
          <ac:chgData name="Tivadar Debnar" userId="5849fbde5c4cf694" providerId="LiveId" clId="{8996486C-8C47-4C23-84A1-FAC4FFB853C8}" dt="2023-05-01T23:36:09.529" v="17791" actId="113"/>
          <ac:spMkLst>
            <pc:docMk/>
            <pc:sldMk cId="770457561" sldId="260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1T23:39:29.618" v="17865" actId="20577"/>
          <ac:spMkLst>
            <pc:docMk/>
            <pc:sldMk cId="770457561" sldId="260"/>
            <ac:spMk id="3" creationId="{030A251D-2C7A-D280-5531-89572B990B02}"/>
          </ac:spMkLst>
        </pc:spChg>
        <pc:picChg chg="mod">
          <ac:chgData name="Tivadar Debnar" userId="5849fbde5c4cf694" providerId="LiveId" clId="{8996486C-8C47-4C23-84A1-FAC4FFB853C8}" dt="2023-05-01T23:52:30.375" v="18026" actId="1035"/>
          <ac:picMkLst>
            <pc:docMk/>
            <pc:sldMk cId="770457561" sldId="260"/>
            <ac:picMk id="5" creationId="{BDEA8E9B-DC17-1D9E-3B4A-F94908CFBB42}"/>
          </ac:picMkLst>
        </pc:picChg>
        <pc:picChg chg="mod">
          <ac:chgData name="Tivadar Debnar" userId="5849fbde5c4cf694" providerId="LiveId" clId="{8996486C-8C47-4C23-84A1-FAC4FFB853C8}" dt="2023-05-01T23:52:26.585" v="18003" actId="1036"/>
          <ac:picMkLst>
            <pc:docMk/>
            <pc:sldMk cId="770457561" sldId="260"/>
            <ac:picMk id="7" creationId="{9C6346CC-BEC1-7C2E-CD7C-C90DC7FFABF3}"/>
          </ac:picMkLst>
        </pc:picChg>
      </pc:sldChg>
      <pc:sldChg chg="modSp mod">
        <pc:chgData name="Tivadar Debnar" userId="5849fbde5c4cf694" providerId="LiveId" clId="{8996486C-8C47-4C23-84A1-FAC4FFB853C8}" dt="2023-05-01T23:52:47.176" v="18027" actId="20577"/>
        <pc:sldMkLst>
          <pc:docMk/>
          <pc:sldMk cId="2379180269" sldId="261"/>
        </pc:sldMkLst>
        <pc:spChg chg="mod">
          <ac:chgData name="Tivadar Debnar" userId="5849fbde5c4cf694" providerId="LiveId" clId="{8996486C-8C47-4C23-84A1-FAC4FFB853C8}" dt="2023-05-01T23:40:03.633" v="17867" actId="20577"/>
          <ac:spMkLst>
            <pc:docMk/>
            <pc:sldMk cId="2379180269" sldId="261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1T23:52:47.176" v="18027" actId="20577"/>
          <ac:spMkLst>
            <pc:docMk/>
            <pc:sldMk cId="2379180269" sldId="261"/>
            <ac:spMk id="3" creationId="{030A251D-2C7A-D280-5531-89572B990B02}"/>
          </ac:spMkLst>
        </pc:spChg>
        <pc:picChg chg="mod">
          <ac:chgData name="Tivadar Debnar" userId="5849fbde5c4cf694" providerId="LiveId" clId="{8996486C-8C47-4C23-84A1-FAC4FFB853C8}" dt="2023-05-01T23:33:24.273" v="17750" actId="1076"/>
          <ac:picMkLst>
            <pc:docMk/>
            <pc:sldMk cId="2379180269" sldId="261"/>
            <ac:picMk id="6" creationId="{99529C84-8D81-0D68-2DD0-A83E54A5F643}"/>
          </ac:picMkLst>
        </pc:picChg>
        <pc:picChg chg="mod">
          <ac:chgData name="Tivadar Debnar" userId="5849fbde5c4cf694" providerId="LiveId" clId="{8996486C-8C47-4C23-84A1-FAC4FFB853C8}" dt="2023-05-01T23:33:21.949" v="17749" actId="1076"/>
          <ac:picMkLst>
            <pc:docMk/>
            <pc:sldMk cId="2379180269" sldId="261"/>
            <ac:picMk id="8" creationId="{56D84AD6-4861-0E5D-FF32-1780A8160727}"/>
          </ac:picMkLst>
        </pc:picChg>
      </pc:sldChg>
      <pc:sldChg chg="modSp mod">
        <pc:chgData name="Tivadar Debnar" userId="5849fbde5c4cf694" providerId="LiveId" clId="{8996486C-8C47-4C23-84A1-FAC4FFB853C8}" dt="2023-05-02T00:17:48.519" v="18558" actId="20577"/>
        <pc:sldMkLst>
          <pc:docMk/>
          <pc:sldMk cId="4048588313" sldId="262"/>
        </pc:sldMkLst>
        <pc:spChg chg="mod">
          <ac:chgData name="Tivadar Debnar" userId="5849fbde5c4cf694" providerId="LiveId" clId="{8996486C-8C47-4C23-84A1-FAC4FFB853C8}" dt="2023-05-02T00:17:13.510" v="18553" actId="14100"/>
          <ac:spMkLst>
            <pc:docMk/>
            <pc:sldMk cId="4048588313" sldId="262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0:17:48.519" v="18558" actId="20577"/>
          <ac:spMkLst>
            <pc:docMk/>
            <pc:sldMk cId="4048588313" sldId="262"/>
            <ac:spMk id="3" creationId="{030A251D-2C7A-D280-5531-89572B990B02}"/>
          </ac:spMkLst>
        </pc:spChg>
      </pc:sldChg>
      <pc:sldChg chg="modSp mod">
        <pc:chgData name="Tivadar Debnar" userId="5849fbde5c4cf694" providerId="LiveId" clId="{8996486C-8C47-4C23-84A1-FAC4FFB853C8}" dt="2023-05-02T00:16:57.689" v="18549" actId="113"/>
        <pc:sldMkLst>
          <pc:docMk/>
          <pc:sldMk cId="968257338" sldId="263"/>
        </pc:sldMkLst>
        <pc:spChg chg="mod">
          <ac:chgData name="Tivadar Debnar" userId="5849fbde5c4cf694" providerId="LiveId" clId="{8996486C-8C47-4C23-84A1-FAC4FFB853C8}" dt="2023-05-02T00:16:57.689" v="18549" actId="113"/>
          <ac:spMkLst>
            <pc:docMk/>
            <pc:sldMk cId="968257338" sldId="263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0:08:28.370" v="18409" actId="255"/>
          <ac:spMkLst>
            <pc:docMk/>
            <pc:sldMk cId="968257338" sldId="263"/>
            <ac:spMk id="3" creationId="{030A251D-2C7A-D280-5531-89572B990B02}"/>
          </ac:spMkLst>
        </pc:spChg>
        <pc:picChg chg="mod">
          <ac:chgData name="Tivadar Debnar" userId="5849fbde5c4cf694" providerId="LiveId" clId="{8996486C-8C47-4C23-84A1-FAC4FFB853C8}" dt="2023-05-01T23:49:03.343" v="17942" actId="1076"/>
          <ac:picMkLst>
            <pc:docMk/>
            <pc:sldMk cId="968257338" sldId="263"/>
            <ac:picMk id="4" creationId="{351D03D2-1C45-ADEC-37E7-9E19B232E6BC}"/>
          </ac:picMkLst>
        </pc:picChg>
      </pc:sldChg>
      <pc:sldChg chg="modSp mod">
        <pc:chgData name="Tivadar Debnar" userId="5849fbde5c4cf694" providerId="LiveId" clId="{8996486C-8C47-4C23-84A1-FAC4FFB853C8}" dt="2023-05-02T08:32:59.180" v="21453" actId="20577"/>
        <pc:sldMkLst>
          <pc:docMk/>
          <pc:sldMk cId="2001955985" sldId="264"/>
        </pc:sldMkLst>
        <pc:spChg chg="mod">
          <ac:chgData name="Tivadar Debnar" userId="5849fbde5c4cf694" providerId="LiveId" clId="{8996486C-8C47-4C23-84A1-FAC4FFB853C8}" dt="2023-05-02T00:16:50.074" v="18548" actId="20577"/>
          <ac:spMkLst>
            <pc:docMk/>
            <pc:sldMk cId="2001955985" sldId="264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32:59.180" v="21453" actId="20577"/>
          <ac:spMkLst>
            <pc:docMk/>
            <pc:sldMk cId="2001955985" sldId="264"/>
            <ac:spMk id="7" creationId="{FCB06BFA-D70F-D8AD-3EE6-E24B4DEDF91E}"/>
          </ac:spMkLst>
        </pc:spChg>
        <pc:picChg chg="mod">
          <ac:chgData name="Tivadar Debnar" userId="5849fbde5c4cf694" providerId="LiveId" clId="{8996486C-8C47-4C23-84A1-FAC4FFB853C8}" dt="2023-05-02T00:18:34.946" v="18563" actId="14100"/>
          <ac:picMkLst>
            <pc:docMk/>
            <pc:sldMk cId="2001955985" sldId="264"/>
            <ac:picMk id="5" creationId="{C919DF54-4C19-B3F5-3FC7-17298AB733AC}"/>
          </ac:picMkLst>
        </pc:picChg>
      </pc:sldChg>
      <pc:sldChg chg="modSp del mod">
        <pc:chgData name="Tivadar Debnar" userId="5849fbde5c4cf694" providerId="LiveId" clId="{8996486C-8C47-4C23-84A1-FAC4FFB853C8}" dt="2023-05-02T00:16:05.585" v="18536" actId="2696"/>
        <pc:sldMkLst>
          <pc:docMk/>
          <pc:sldMk cId="1761657830" sldId="265"/>
        </pc:sldMkLst>
        <pc:spChg chg="mod">
          <ac:chgData name="Tivadar Debnar" userId="5849fbde5c4cf694" providerId="LiveId" clId="{8996486C-8C47-4C23-84A1-FAC4FFB853C8}" dt="2023-05-02T00:14:52.532" v="18521" actId="20577"/>
          <ac:spMkLst>
            <pc:docMk/>
            <pc:sldMk cId="1761657830" sldId="265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0:15:52.290" v="18535" actId="20577"/>
          <ac:spMkLst>
            <pc:docMk/>
            <pc:sldMk cId="1761657830" sldId="265"/>
            <ac:spMk id="4" creationId="{BFF7AA36-11B9-BE5B-ED56-52E97AFFF42D}"/>
          </ac:spMkLst>
        </pc:spChg>
        <pc:picChg chg="mod">
          <ac:chgData name="Tivadar Debnar" userId="5849fbde5c4cf694" providerId="LiveId" clId="{8996486C-8C47-4C23-84A1-FAC4FFB853C8}" dt="2023-05-02T00:15:26.331" v="18525" actId="1076"/>
          <ac:picMkLst>
            <pc:docMk/>
            <pc:sldMk cId="1761657830" sldId="265"/>
            <ac:picMk id="6" creationId="{9BF553DE-2047-77D9-5623-A0586AD3559D}"/>
          </ac:picMkLst>
        </pc:picChg>
      </pc:sldChg>
      <pc:sldChg chg="modSp mod">
        <pc:chgData name="Tivadar Debnar" userId="5849fbde5c4cf694" providerId="LiveId" clId="{8996486C-8C47-4C23-84A1-FAC4FFB853C8}" dt="2023-05-02T08:34:21.387" v="21454" actId="1036"/>
        <pc:sldMkLst>
          <pc:docMk/>
          <pc:sldMk cId="96084537" sldId="266"/>
        </pc:sldMkLst>
        <pc:spChg chg="mod">
          <ac:chgData name="Tivadar Debnar" userId="5849fbde5c4cf694" providerId="LiveId" clId="{8996486C-8C47-4C23-84A1-FAC4FFB853C8}" dt="2023-05-02T00:27:32.162" v="18764" actId="20577"/>
          <ac:spMkLst>
            <pc:docMk/>
            <pc:sldMk cId="96084537" sldId="266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34:21.387" v="21454" actId="1036"/>
          <ac:spMkLst>
            <pc:docMk/>
            <pc:sldMk cId="96084537" sldId="266"/>
            <ac:spMk id="10" creationId="{B82AF53C-0CA1-DFEA-C38A-9F20B139DF6E}"/>
          </ac:spMkLst>
        </pc:spChg>
        <pc:picChg chg="mod">
          <ac:chgData name="Tivadar Debnar" userId="5849fbde5c4cf694" providerId="LiveId" clId="{8996486C-8C47-4C23-84A1-FAC4FFB853C8}" dt="2023-05-02T00:20:11.989" v="18585" actId="1076"/>
          <ac:picMkLst>
            <pc:docMk/>
            <pc:sldMk cId="96084537" sldId="266"/>
            <ac:picMk id="3" creationId="{E06CD4C9-026A-077C-D23C-9005E41D8556}"/>
          </ac:picMkLst>
        </pc:picChg>
      </pc:sldChg>
      <pc:sldChg chg="modSp mod">
        <pc:chgData name="Tivadar Debnar" userId="5849fbde5c4cf694" providerId="LiveId" clId="{8996486C-8C47-4C23-84A1-FAC4FFB853C8}" dt="2023-05-02T08:39:40.202" v="21534" actId="20577"/>
        <pc:sldMkLst>
          <pc:docMk/>
          <pc:sldMk cId="3890869583" sldId="267"/>
        </pc:sldMkLst>
        <pc:spChg chg="mod">
          <ac:chgData name="Tivadar Debnar" userId="5849fbde5c4cf694" providerId="LiveId" clId="{8996486C-8C47-4C23-84A1-FAC4FFB853C8}" dt="2023-05-02T08:34:46.602" v="21460" actId="113"/>
          <ac:spMkLst>
            <pc:docMk/>
            <pc:sldMk cId="3890869583" sldId="267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39:40.202" v="21534" actId="20577"/>
          <ac:spMkLst>
            <pc:docMk/>
            <pc:sldMk cId="3890869583" sldId="267"/>
            <ac:spMk id="8" creationId="{4B5C1FDD-045C-81B2-4945-B77BFC592B13}"/>
          </ac:spMkLst>
        </pc:spChg>
      </pc:sldChg>
      <pc:sldChg chg="addSp delSp modSp add mod">
        <pc:chgData name="Tivadar Debnar" userId="5849fbde5c4cf694" providerId="LiveId" clId="{8996486C-8C47-4C23-84A1-FAC4FFB853C8}" dt="2023-05-02T08:41:44.424" v="21571" actId="20577"/>
        <pc:sldMkLst>
          <pc:docMk/>
          <pc:sldMk cId="1664761602" sldId="268"/>
        </pc:sldMkLst>
        <pc:spChg chg="mod">
          <ac:chgData name="Tivadar Debnar" userId="5849fbde5c4cf694" providerId="LiveId" clId="{8996486C-8C47-4C23-84A1-FAC4FFB853C8}" dt="2023-05-02T00:31:03.393" v="18775" actId="113"/>
          <ac:spMkLst>
            <pc:docMk/>
            <pc:sldMk cId="1664761602" sldId="268"/>
            <ac:spMk id="2" creationId="{69FA44B4-3658-0183-E1FC-CAA1A57C55E3}"/>
          </ac:spMkLst>
        </pc:spChg>
        <pc:spChg chg="add mod">
          <ac:chgData name="Tivadar Debnar" userId="5849fbde5c4cf694" providerId="LiveId" clId="{8996486C-8C47-4C23-84A1-FAC4FFB853C8}" dt="2023-05-02T00:33:41.652" v="18831" actId="20577"/>
          <ac:spMkLst>
            <pc:docMk/>
            <pc:sldMk cId="1664761602" sldId="268"/>
            <ac:spMk id="6" creationId="{78683A20-A027-7E9A-47CD-1E508ADE17FF}"/>
          </ac:spMkLst>
        </pc:spChg>
        <pc:spChg chg="mod">
          <ac:chgData name="Tivadar Debnar" userId="5849fbde5c4cf694" providerId="LiveId" clId="{8996486C-8C47-4C23-84A1-FAC4FFB853C8}" dt="2023-05-02T08:41:44.424" v="21571" actId="20577"/>
          <ac:spMkLst>
            <pc:docMk/>
            <pc:sldMk cId="1664761602" sldId="268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4:55:26.667" v="53" actId="1076"/>
          <ac:picMkLst>
            <pc:docMk/>
            <pc:sldMk cId="1664761602" sldId="268"/>
            <ac:picMk id="3" creationId="{8D645F09-01E6-DA6E-764B-8EEFA9FE5EE2}"/>
          </ac:picMkLst>
        </pc:picChg>
        <pc:picChg chg="del">
          <ac:chgData name="Tivadar Debnar" userId="5849fbde5c4cf694" providerId="LiveId" clId="{8996486C-8C47-4C23-84A1-FAC4FFB853C8}" dt="2023-05-01T14:53:23.630" v="20" actId="478"/>
          <ac:picMkLst>
            <pc:docMk/>
            <pc:sldMk cId="1664761602" sldId="268"/>
            <ac:picMk id="4" creationId="{901DE414-219E-7AD6-87F6-00F6A0F3D0C8}"/>
          </ac:picMkLst>
        </pc:picChg>
        <pc:picChg chg="add mod">
          <ac:chgData name="Tivadar Debnar" userId="5849fbde5c4cf694" providerId="LiveId" clId="{8996486C-8C47-4C23-84A1-FAC4FFB853C8}" dt="2023-05-01T14:55:38.545" v="54" actId="1076"/>
          <ac:picMkLst>
            <pc:docMk/>
            <pc:sldMk cId="1664761602" sldId="268"/>
            <ac:picMk id="5" creationId="{AACC42FD-0CCB-471A-6A44-E1102912A5AB}"/>
          </ac:picMkLst>
        </pc:picChg>
      </pc:sldChg>
      <pc:sldChg chg="addSp delSp modSp add mod">
        <pc:chgData name="Tivadar Debnar" userId="5849fbde5c4cf694" providerId="LiveId" clId="{8996486C-8C47-4C23-84A1-FAC4FFB853C8}" dt="2023-05-02T00:44:52.237" v="19024" actId="113"/>
        <pc:sldMkLst>
          <pc:docMk/>
          <pc:sldMk cId="4130053913" sldId="269"/>
        </pc:sldMkLst>
        <pc:spChg chg="mod">
          <ac:chgData name="Tivadar Debnar" userId="5849fbde5c4cf694" providerId="LiveId" clId="{8996486C-8C47-4C23-84A1-FAC4FFB853C8}" dt="2023-05-02T00:44:52.237" v="19024" actId="113"/>
          <ac:spMkLst>
            <pc:docMk/>
            <pc:sldMk cId="4130053913" sldId="269"/>
            <ac:spMk id="2" creationId="{69FA44B4-3658-0183-E1FC-CAA1A57C55E3}"/>
          </ac:spMkLst>
        </pc:spChg>
        <pc:spChg chg="del mod">
          <ac:chgData name="Tivadar Debnar" userId="5849fbde5c4cf694" providerId="LiveId" clId="{8996486C-8C47-4C23-84A1-FAC4FFB853C8}" dt="2023-05-01T15:05:04.934" v="587"/>
          <ac:spMkLst>
            <pc:docMk/>
            <pc:sldMk cId="4130053913" sldId="269"/>
            <ac:spMk id="6" creationId="{78683A20-A027-7E9A-47CD-1E508ADE17FF}"/>
          </ac:spMkLst>
        </pc:spChg>
        <pc:spChg chg="mod">
          <ac:chgData name="Tivadar Debnar" userId="5849fbde5c4cf694" providerId="LiveId" clId="{8996486C-8C47-4C23-84A1-FAC4FFB853C8}" dt="2023-05-02T00:38:32.546" v="18889" actId="20577"/>
          <ac:spMkLst>
            <pc:docMk/>
            <pc:sldMk cId="4130053913" sldId="269"/>
            <ac:spMk id="8" creationId="{4B5C1FDD-045C-81B2-4945-B77BFC592B13}"/>
          </ac:spMkLst>
        </pc:spChg>
        <pc:spChg chg="add mod ord">
          <ac:chgData name="Tivadar Debnar" userId="5849fbde5c4cf694" providerId="LiveId" clId="{8996486C-8C47-4C23-84A1-FAC4FFB853C8}" dt="2023-05-02T00:41:03.333" v="18948" actId="14100"/>
          <ac:spMkLst>
            <pc:docMk/>
            <pc:sldMk cId="4130053913" sldId="269"/>
            <ac:spMk id="9" creationId="{63D62E4C-D5DD-B3F3-A1A5-D2F660EB8896}"/>
          </ac:spMkLst>
        </pc:spChg>
        <pc:spChg chg="add mod">
          <ac:chgData name="Tivadar Debnar" userId="5849fbde5c4cf694" providerId="LiveId" clId="{8996486C-8C47-4C23-84A1-FAC4FFB853C8}" dt="2023-05-02T00:42:52.331" v="18996" actId="20577"/>
          <ac:spMkLst>
            <pc:docMk/>
            <pc:sldMk cId="4130053913" sldId="269"/>
            <ac:spMk id="10" creationId="{27721406-02D1-6D27-F897-ADEDB23B9E1A}"/>
          </ac:spMkLst>
        </pc:spChg>
        <pc:spChg chg="add mod">
          <ac:chgData name="Tivadar Debnar" userId="5849fbde5c4cf694" providerId="LiveId" clId="{8996486C-8C47-4C23-84A1-FAC4FFB853C8}" dt="2023-05-02T00:44:02.277" v="19016" actId="14100"/>
          <ac:spMkLst>
            <pc:docMk/>
            <pc:sldMk cId="4130053913" sldId="269"/>
            <ac:spMk id="12" creationId="{C0DA35A2-376C-8087-1C53-404DA873D055}"/>
          </ac:spMkLst>
        </pc:spChg>
        <pc:picChg chg="del">
          <ac:chgData name="Tivadar Debnar" userId="5849fbde5c4cf694" providerId="LiveId" clId="{8996486C-8C47-4C23-84A1-FAC4FFB853C8}" dt="2023-05-01T15:05:00.163" v="584" actId="478"/>
          <ac:picMkLst>
            <pc:docMk/>
            <pc:sldMk cId="4130053913" sldId="269"/>
            <ac:picMk id="3" creationId="{8D645F09-01E6-DA6E-764B-8EEFA9FE5EE2}"/>
          </ac:picMkLst>
        </pc:picChg>
        <pc:picChg chg="add mod">
          <ac:chgData name="Tivadar Debnar" userId="5849fbde5c4cf694" providerId="LiveId" clId="{8996486C-8C47-4C23-84A1-FAC4FFB853C8}" dt="2023-05-02T00:44:15.885" v="19018" actId="1076"/>
          <ac:picMkLst>
            <pc:docMk/>
            <pc:sldMk cId="4130053913" sldId="269"/>
            <ac:picMk id="4" creationId="{A035CF84-2938-5465-7018-2F23B3A09349}"/>
          </ac:picMkLst>
        </pc:picChg>
        <pc:picChg chg="del">
          <ac:chgData name="Tivadar Debnar" userId="5849fbde5c4cf694" providerId="LiveId" clId="{8996486C-8C47-4C23-84A1-FAC4FFB853C8}" dt="2023-05-01T15:05:06.375" v="588" actId="478"/>
          <ac:picMkLst>
            <pc:docMk/>
            <pc:sldMk cId="4130053913" sldId="269"/>
            <ac:picMk id="5" creationId="{AACC42FD-0CCB-471A-6A44-E1102912A5AB}"/>
          </ac:picMkLst>
        </pc:picChg>
        <pc:picChg chg="add mod">
          <ac:chgData name="Tivadar Debnar" userId="5849fbde5c4cf694" providerId="LiveId" clId="{8996486C-8C47-4C23-84A1-FAC4FFB853C8}" dt="2023-05-02T00:44:27.543" v="19021" actId="1076"/>
          <ac:picMkLst>
            <pc:docMk/>
            <pc:sldMk cId="4130053913" sldId="269"/>
            <ac:picMk id="7" creationId="{48FACDBD-C300-3310-F2ED-03ED5933B320}"/>
          </ac:picMkLst>
        </pc:picChg>
        <pc:picChg chg="add mod">
          <ac:chgData name="Tivadar Debnar" userId="5849fbde5c4cf694" providerId="LiveId" clId="{8996486C-8C47-4C23-84A1-FAC4FFB853C8}" dt="2023-05-02T00:44:20.321" v="19019" actId="1076"/>
          <ac:picMkLst>
            <pc:docMk/>
            <pc:sldMk cId="4130053913" sldId="269"/>
            <ac:picMk id="11" creationId="{4FBC0751-DEBD-7606-EB28-60F4EE352E23}"/>
          </ac:picMkLst>
        </pc:picChg>
        <pc:picChg chg="add mod">
          <ac:chgData name="Tivadar Debnar" userId="5849fbde5c4cf694" providerId="LiveId" clId="{8996486C-8C47-4C23-84A1-FAC4FFB853C8}" dt="2023-05-02T00:44:23.833" v="19020" actId="1076"/>
          <ac:picMkLst>
            <pc:docMk/>
            <pc:sldMk cId="4130053913" sldId="269"/>
            <ac:picMk id="13" creationId="{6EE8B6EB-A38D-3603-2040-494FF6F95F38}"/>
          </ac:picMkLst>
        </pc:picChg>
      </pc:sldChg>
      <pc:sldChg chg="addSp delSp modSp add mod ord">
        <pc:chgData name="Tivadar Debnar" userId="5849fbde5c4cf694" providerId="LiveId" clId="{8996486C-8C47-4C23-84A1-FAC4FFB853C8}" dt="2023-05-02T08:47:59.501" v="21662" actId="20577"/>
        <pc:sldMkLst>
          <pc:docMk/>
          <pc:sldMk cId="943740992" sldId="270"/>
        </pc:sldMkLst>
        <pc:spChg chg="mod">
          <ac:chgData name="Tivadar Debnar" userId="5849fbde5c4cf694" providerId="LiveId" clId="{8996486C-8C47-4C23-84A1-FAC4FFB853C8}" dt="2023-05-02T00:51:24.650" v="19155" actId="113"/>
          <ac:spMkLst>
            <pc:docMk/>
            <pc:sldMk cId="943740992" sldId="270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47:59.501" v="21662" actId="20577"/>
          <ac:spMkLst>
            <pc:docMk/>
            <pc:sldMk cId="943740992" sldId="270"/>
            <ac:spMk id="8" creationId="{4B5C1FDD-045C-81B2-4945-B77BFC592B13}"/>
          </ac:spMkLst>
        </pc:spChg>
        <pc:picChg chg="add del mod">
          <ac:chgData name="Tivadar Debnar" userId="5849fbde5c4cf694" providerId="LiveId" clId="{8996486C-8C47-4C23-84A1-FAC4FFB853C8}" dt="2023-05-01T15:46:36.848" v="2308" actId="478"/>
          <ac:picMkLst>
            <pc:docMk/>
            <pc:sldMk cId="943740992" sldId="270"/>
            <ac:picMk id="3" creationId="{BD5D63EC-A9BE-8EF1-E360-B41F1C4429F0}"/>
          </ac:picMkLst>
        </pc:picChg>
        <pc:picChg chg="del">
          <ac:chgData name="Tivadar Debnar" userId="5849fbde5c4cf694" providerId="LiveId" clId="{8996486C-8C47-4C23-84A1-FAC4FFB853C8}" dt="2023-05-01T15:33:57.818" v="1672" actId="478"/>
          <ac:picMkLst>
            <pc:docMk/>
            <pc:sldMk cId="943740992" sldId="270"/>
            <ac:picMk id="4" creationId="{901DE414-219E-7AD6-87F6-00F6A0F3D0C8}"/>
          </ac:picMkLst>
        </pc:picChg>
        <pc:picChg chg="add mod">
          <ac:chgData name="Tivadar Debnar" userId="5849fbde5c4cf694" providerId="LiveId" clId="{8996486C-8C47-4C23-84A1-FAC4FFB853C8}" dt="2023-05-02T00:52:07.760" v="19165" actId="1076"/>
          <ac:picMkLst>
            <pc:docMk/>
            <pc:sldMk cId="943740992" sldId="270"/>
            <ac:picMk id="5" creationId="{33B74B3E-F487-1BB9-E8F9-A2333059449A}"/>
          </ac:picMkLst>
        </pc:picChg>
        <pc:picChg chg="add del mod">
          <ac:chgData name="Tivadar Debnar" userId="5849fbde5c4cf694" providerId="LiveId" clId="{8996486C-8C47-4C23-84A1-FAC4FFB853C8}" dt="2023-05-01T15:49:09.432" v="2331" actId="478"/>
          <ac:picMkLst>
            <pc:docMk/>
            <pc:sldMk cId="943740992" sldId="270"/>
            <ac:picMk id="6" creationId="{6DA18E7A-8201-88B1-8F49-EE4BF078AABD}"/>
          </ac:picMkLst>
        </pc:picChg>
      </pc:sldChg>
      <pc:sldChg chg="modSp add mod ord">
        <pc:chgData name="Tivadar Debnar" userId="5849fbde5c4cf694" providerId="LiveId" clId="{8996486C-8C47-4C23-84A1-FAC4FFB853C8}" dt="2023-05-02T08:44:31.926" v="21631" actId="20577"/>
        <pc:sldMkLst>
          <pc:docMk/>
          <pc:sldMk cId="1719689809" sldId="271"/>
        </pc:sldMkLst>
        <pc:spChg chg="mod">
          <ac:chgData name="Tivadar Debnar" userId="5849fbde5c4cf694" providerId="LiveId" clId="{8996486C-8C47-4C23-84A1-FAC4FFB853C8}" dt="2023-05-02T00:45:25.186" v="19030" actId="113"/>
          <ac:spMkLst>
            <pc:docMk/>
            <pc:sldMk cId="1719689809" sldId="271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44:31.926" v="21631" actId="20577"/>
          <ac:spMkLst>
            <pc:docMk/>
            <pc:sldMk cId="1719689809" sldId="271"/>
            <ac:spMk id="8" creationId="{4B5C1FDD-045C-81B2-4945-B77BFC592B13}"/>
          </ac:spMkLst>
        </pc:spChg>
        <pc:picChg chg="mod">
          <ac:chgData name="Tivadar Debnar" userId="5849fbde5c4cf694" providerId="LiveId" clId="{8996486C-8C47-4C23-84A1-FAC4FFB853C8}" dt="2023-05-02T00:50:18.571" v="19151" actId="14100"/>
          <ac:picMkLst>
            <pc:docMk/>
            <pc:sldMk cId="1719689809" sldId="271"/>
            <ac:picMk id="3" creationId="{BD5D63EC-A9BE-8EF1-E360-B41F1C4429F0}"/>
          </ac:picMkLst>
        </pc:picChg>
      </pc:sldChg>
      <pc:sldChg chg="addSp delSp modSp add mod">
        <pc:chgData name="Tivadar Debnar" userId="5849fbde5c4cf694" providerId="LiveId" clId="{8996486C-8C47-4C23-84A1-FAC4FFB853C8}" dt="2023-05-02T08:53:04.371" v="21746" actId="20577"/>
        <pc:sldMkLst>
          <pc:docMk/>
          <pc:sldMk cId="381333416" sldId="272"/>
        </pc:sldMkLst>
        <pc:spChg chg="mod">
          <ac:chgData name="Tivadar Debnar" userId="5849fbde5c4cf694" providerId="LiveId" clId="{8996486C-8C47-4C23-84A1-FAC4FFB853C8}" dt="2023-05-02T00:54:49.229" v="19247" actId="14100"/>
          <ac:spMkLst>
            <pc:docMk/>
            <pc:sldMk cId="381333416" sldId="272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53:04.371" v="21746" actId="20577"/>
          <ac:spMkLst>
            <pc:docMk/>
            <pc:sldMk cId="381333416" sldId="272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2T00:57:03.825" v="19297" actId="1076"/>
          <ac:picMkLst>
            <pc:docMk/>
            <pc:sldMk cId="381333416" sldId="272"/>
            <ac:picMk id="3" creationId="{F76699B3-10C0-AD49-DF21-3A68A0117EB8}"/>
          </ac:picMkLst>
        </pc:picChg>
        <pc:picChg chg="del">
          <ac:chgData name="Tivadar Debnar" userId="5849fbde5c4cf694" providerId="LiveId" clId="{8996486C-8C47-4C23-84A1-FAC4FFB853C8}" dt="2023-05-01T15:58:36.240" v="2961" actId="478"/>
          <ac:picMkLst>
            <pc:docMk/>
            <pc:sldMk cId="381333416" sldId="272"/>
            <ac:picMk id="5" creationId="{33B74B3E-F487-1BB9-E8F9-A2333059449A}"/>
          </ac:picMkLst>
        </pc:picChg>
      </pc:sldChg>
      <pc:sldChg chg="delSp modSp add mod">
        <pc:chgData name="Tivadar Debnar" userId="5849fbde5c4cf694" providerId="LiveId" clId="{8996486C-8C47-4C23-84A1-FAC4FFB853C8}" dt="2023-05-02T01:02:49.272" v="19455" actId="20577"/>
        <pc:sldMkLst>
          <pc:docMk/>
          <pc:sldMk cId="245242313" sldId="273"/>
        </pc:sldMkLst>
        <pc:spChg chg="mod">
          <ac:chgData name="Tivadar Debnar" userId="5849fbde5c4cf694" providerId="LiveId" clId="{8996486C-8C47-4C23-84A1-FAC4FFB853C8}" dt="2023-05-02T00:57:33.815" v="19302" actId="113"/>
          <ac:spMkLst>
            <pc:docMk/>
            <pc:sldMk cId="245242313" sldId="273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02:49.272" v="19455" actId="20577"/>
          <ac:spMkLst>
            <pc:docMk/>
            <pc:sldMk cId="245242313" sldId="273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6:07:31.766" v="3589" actId="478"/>
          <ac:picMkLst>
            <pc:docMk/>
            <pc:sldMk cId="245242313" sldId="273"/>
            <ac:picMk id="3" creationId="{F76699B3-10C0-AD49-DF21-3A68A0117EB8}"/>
          </ac:picMkLst>
        </pc:picChg>
      </pc:sldChg>
      <pc:sldChg chg="addSp modSp add mod">
        <pc:chgData name="Tivadar Debnar" userId="5849fbde5c4cf694" providerId="LiveId" clId="{8996486C-8C47-4C23-84A1-FAC4FFB853C8}" dt="2023-05-02T08:57:29.902" v="21756" actId="20577"/>
        <pc:sldMkLst>
          <pc:docMk/>
          <pc:sldMk cId="3292034277" sldId="274"/>
        </pc:sldMkLst>
        <pc:spChg chg="mod">
          <ac:chgData name="Tivadar Debnar" userId="5849fbde5c4cf694" providerId="LiveId" clId="{8996486C-8C47-4C23-84A1-FAC4FFB853C8}" dt="2023-05-02T01:03:33.034" v="19490" actId="113"/>
          <ac:spMkLst>
            <pc:docMk/>
            <pc:sldMk cId="3292034277" sldId="274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8:57:29.902" v="21756" actId="20577"/>
          <ac:spMkLst>
            <pc:docMk/>
            <pc:sldMk cId="3292034277" sldId="274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6:33:14.278" v="5389" actId="1076"/>
          <ac:picMkLst>
            <pc:docMk/>
            <pc:sldMk cId="3292034277" sldId="274"/>
            <ac:picMk id="3" creationId="{31C0C975-8640-8908-183A-279E0F34375B}"/>
          </ac:picMkLst>
        </pc:picChg>
      </pc:sldChg>
      <pc:sldChg chg="addSp delSp modSp add mod">
        <pc:chgData name="Tivadar Debnar" userId="5849fbde5c4cf694" providerId="LiveId" clId="{8996486C-8C47-4C23-84A1-FAC4FFB853C8}" dt="2023-05-02T01:14:23.366" v="19833" actId="20577"/>
        <pc:sldMkLst>
          <pc:docMk/>
          <pc:sldMk cId="3232529410" sldId="275"/>
        </pc:sldMkLst>
        <pc:spChg chg="mod">
          <ac:chgData name="Tivadar Debnar" userId="5849fbde5c4cf694" providerId="LiveId" clId="{8996486C-8C47-4C23-84A1-FAC4FFB853C8}" dt="2023-05-02T01:10:00.345" v="19749" actId="113"/>
          <ac:spMkLst>
            <pc:docMk/>
            <pc:sldMk cId="3232529410" sldId="275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14:23.366" v="19833" actId="20577"/>
          <ac:spMkLst>
            <pc:docMk/>
            <pc:sldMk cId="3232529410" sldId="275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6:36:03.313" v="5589" actId="478"/>
          <ac:picMkLst>
            <pc:docMk/>
            <pc:sldMk cId="3232529410" sldId="275"/>
            <ac:picMk id="3" creationId="{31C0C975-8640-8908-183A-279E0F34375B}"/>
          </ac:picMkLst>
        </pc:picChg>
        <pc:picChg chg="add mod">
          <ac:chgData name="Tivadar Debnar" userId="5849fbde5c4cf694" providerId="LiveId" clId="{8996486C-8C47-4C23-84A1-FAC4FFB853C8}" dt="2023-05-01T16:36:36.010" v="5592" actId="1076"/>
          <ac:picMkLst>
            <pc:docMk/>
            <pc:sldMk cId="3232529410" sldId="275"/>
            <ac:picMk id="4" creationId="{A3483075-7853-A02F-82EE-9B6060340FB1}"/>
          </ac:picMkLst>
        </pc:picChg>
        <pc:picChg chg="add mod">
          <ac:chgData name="Tivadar Debnar" userId="5849fbde5c4cf694" providerId="LiveId" clId="{8996486C-8C47-4C23-84A1-FAC4FFB853C8}" dt="2023-05-01T16:40:03.010" v="5854" actId="1076"/>
          <ac:picMkLst>
            <pc:docMk/>
            <pc:sldMk cId="3232529410" sldId="275"/>
            <ac:picMk id="6" creationId="{E2FC394A-7AD3-AF33-29E2-59274A060C11}"/>
          </ac:picMkLst>
        </pc:picChg>
      </pc:sldChg>
      <pc:sldChg chg="addSp delSp modSp add mod">
        <pc:chgData name="Tivadar Debnar" userId="5849fbde5c4cf694" providerId="LiveId" clId="{8996486C-8C47-4C23-84A1-FAC4FFB853C8}" dt="2023-05-02T01:23:57.979" v="20078" actId="1076"/>
        <pc:sldMkLst>
          <pc:docMk/>
          <pc:sldMk cId="174247914" sldId="276"/>
        </pc:sldMkLst>
        <pc:spChg chg="mod">
          <ac:chgData name="Tivadar Debnar" userId="5849fbde5c4cf694" providerId="LiveId" clId="{8996486C-8C47-4C23-84A1-FAC4FFB853C8}" dt="2023-05-02T01:14:59.412" v="19854" actId="113"/>
          <ac:spMkLst>
            <pc:docMk/>
            <pc:sldMk cId="174247914" sldId="276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23:48.867" v="20077" actId="20577"/>
          <ac:spMkLst>
            <pc:docMk/>
            <pc:sldMk cId="174247914" sldId="276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2T01:23:57.979" v="20078" actId="1076"/>
          <ac:picMkLst>
            <pc:docMk/>
            <pc:sldMk cId="174247914" sldId="276"/>
            <ac:picMk id="3" creationId="{761878EB-2AB9-4E89-6233-1429D740F6F6}"/>
          </ac:picMkLst>
        </pc:picChg>
        <pc:picChg chg="del">
          <ac:chgData name="Tivadar Debnar" userId="5849fbde5c4cf694" providerId="LiveId" clId="{8996486C-8C47-4C23-84A1-FAC4FFB853C8}" dt="2023-05-01T16:44:57.910" v="6163" actId="478"/>
          <ac:picMkLst>
            <pc:docMk/>
            <pc:sldMk cId="174247914" sldId="276"/>
            <ac:picMk id="4" creationId="{A3483075-7853-A02F-82EE-9B6060340FB1}"/>
          </ac:picMkLst>
        </pc:picChg>
        <pc:picChg chg="add del mod">
          <ac:chgData name="Tivadar Debnar" userId="5849fbde5c4cf694" providerId="LiveId" clId="{8996486C-8C47-4C23-84A1-FAC4FFB853C8}" dt="2023-05-02T01:15:16.860" v="19856" actId="478"/>
          <ac:picMkLst>
            <pc:docMk/>
            <pc:sldMk cId="174247914" sldId="276"/>
            <ac:picMk id="5" creationId="{763DB174-D91B-350B-7057-016640C8F1C9}"/>
          </ac:picMkLst>
        </pc:picChg>
        <pc:picChg chg="del">
          <ac:chgData name="Tivadar Debnar" userId="5849fbde5c4cf694" providerId="LiveId" clId="{8996486C-8C47-4C23-84A1-FAC4FFB853C8}" dt="2023-05-01T16:44:59.432" v="6164" actId="478"/>
          <ac:picMkLst>
            <pc:docMk/>
            <pc:sldMk cId="174247914" sldId="276"/>
            <ac:picMk id="6" creationId="{E2FC394A-7AD3-AF33-29E2-59274A060C11}"/>
          </ac:picMkLst>
        </pc:picChg>
      </pc:sldChg>
      <pc:sldChg chg="addSp delSp modSp add mod">
        <pc:chgData name="Tivadar Debnar" userId="5849fbde5c4cf694" providerId="LiveId" clId="{8996486C-8C47-4C23-84A1-FAC4FFB853C8}" dt="2023-05-02T01:26:44.886" v="20123" actId="255"/>
        <pc:sldMkLst>
          <pc:docMk/>
          <pc:sldMk cId="1194668842" sldId="277"/>
        </pc:sldMkLst>
        <pc:spChg chg="mod">
          <ac:chgData name="Tivadar Debnar" userId="5849fbde5c4cf694" providerId="LiveId" clId="{8996486C-8C47-4C23-84A1-FAC4FFB853C8}" dt="2023-05-02T01:24:16.598" v="20083" actId="113"/>
          <ac:spMkLst>
            <pc:docMk/>
            <pc:sldMk cId="1194668842" sldId="277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26:44.886" v="20123" actId="255"/>
          <ac:spMkLst>
            <pc:docMk/>
            <pc:sldMk cId="1194668842" sldId="277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6:54:10.005" v="6788" actId="478"/>
          <ac:picMkLst>
            <pc:docMk/>
            <pc:sldMk cId="1194668842" sldId="277"/>
            <ac:picMk id="3" creationId="{761878EB-2AB9-4E89-6233-1429D740F6F6}"/>
          </ac:picMkLst>
        </pc:picChg>
        <pc:picChg chg="add mod">
          <ac:chgData name="Tivadar Debnar" userId="5849fbde5c4cf694" providerId="LiveId" clId="{8996486C-8C47-4C23-84A1-FAC4FFB853C8}" dt="2023-05-01T17:03:51.248" v="7356" actId="1076"/>
          <ac:picMkLst>
            <pc:docMk/>
            <pc:sldMk cId="1194668842" sldId="277"/>
            <ac:picMk id="4" creationId="{21D2D225-FAEE-3987-736A-96045EDB4951}"/>
          </ac:picMkLst>
        </pc:picChg>
        <pc:picChg chg="del">
          <ac:chgData name="Tivadar Debnar" userId="5849fbde5c4cf694" providerId="LiveId" clId="{8996486C-8C47-4C23-84A1-FAC4FFB853C8}" dt="2023-05-01T16:54:11.679" v="6789" actId="478"/>
          <ac:picMkLst>
            <pc:docMk/>
            <pc:sldMk cId="1194668842" sldId="277"/>
            <ac:picMk id="5" creationId="{763DB174-D91B-350B-7057-016640C8F1C9}"/>
          </ac:picMkLst>
        </pc:picChg>
        <pc:picChg chg="add del mod">
          <ac:chgData name="Tivadar Debnar" userId="5849fbde5c4cf694" providerId="LiveId" clId="{8996486C-8C47-4C23-84A1-FAC4FFB853C8}" dt="2023-05-01T19:20:04.879" v="14864" actId="478"/>
          <ac:picMkLst>
            <pc:docMk/>
            <pc:sldMk cId="1194668842" sldId="277"/>
            <ac:picMk id="6" creationId="{5B9E5C76-96E3-4009-7BD9-1073D64466C9}"/>
          </ac:picMkLst>
        </pc:picChg>
      </pc:sldChg>
      <pc:sldChg chg="new del">
        <pc:chgData name="Tivadar Debnar" userId="5849fbde5c4cf694" providerId="LiveId" clId="{8996486C-8C47-4C23-84A1-FAC4FFB853C8}" dt="2023-05-01T17:04:28.672" v="7362" actId="680"/>
        <pc:sldMkLst>
          <pc:docMk/>
          <pc:sldMk cId="137822905" sldId="278"/>
        </pc:sldMkLst>
      </pc:sldChg>
      <pc:sldChg chg="addSp delSp modSp add mod">
        <pc:chgData name="Tivadar Debnar" userId="5849fbde5c4cf694" providerId="LiveId" clId="{8996486C-8C47-4C23-84A1-FAC4FFB853C8}" dt="2023-05-02T01:28:29.099" v="20164" actId="20577"/>
        <pc:sldMkLst>
          <pc:docMk/>
          <pc:sldMk cId="3795459550" sldId="278"/>
        </pc:sldMkLst>
        <pc:spChg chg="mod">
          <ac:chgData name="Tivadar Debnar" userId="5849fbde5c4cf694" providerId="LiveId" clId="{8996486C-8C47-4C23-84A1-FAC4FFB853C8}" dt="2023-05-02T01:27:16.680" v="20127" actId="113"/>
          <ac:spMkLst>
            <pc:docMk/>
            <pc:sldMk cId="3795459550" sldId="278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28:29.099" v="20164" actId="20577"/>
          <ac:spMkLst>
            <pc:docMk/>
            <pc:sldMk cId="3795459550" sldId="278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7:05:44.501" v="7398" actId="1076"/>
          <ac:picMkLst>
            <pc:docMk/>
            <pc:sldMk cId="3795459550" sldId="278"/>
            <ac:picMk id="3" creationId="{EE8D59AE-0A29-6056-FB9A-8B378B451A3E}"/>
          </ac:picMkLst>
        </pc:picChg>
        <pc:picChg chg="del">
          <ac:chgData name="Tivadar Debnar" userId="5849fbde5c4cf694" providerId="LiveId" clId="{8996486C-8C47-4C23-84A1-FAC4FFB853C8}" dt="2023-05-01T17:04:45.415" v="7385" actId="478"/>
          <ac:picMkLst>
            <pc:docMk/>
            <pc:sldMk cId="3795459550" sldId="278"/>
            <ac:picMk id="4" creationId="{21D2D225-FAEE-3987-736A-96045EDB4951}"/>
          </ac:picMkLst>
        </pc:picChg>
      </pc:sldChg>
      <pc:sldChg chg="new del">
        <pc:chgData name="Tivadar Debnar" userId="5849fbde5c4cf694" providerId="LiveId" clId="{8996486C-8C47-4C23-84A1-FAC4FFB853C8}" dt="2023-05-01T17:11:52.125" v="7865" actId="680"/>
        <pc:sldMkLst>
          <pc:docMk/>
          <pc:sldMk cId="1459224699" sldId="279"/>
        </pc:sldMkLst>
      </pc:sldChg>
      <pc:sldChg chg="addSp delSp modSp add mod">
        <pc:chgData name="Tivadar Debnar" userId="5849fbde5c4cf694" providerId="LiveId" clId="{8996486C-8C47-4C23-84A1-FAC4FFB853C8}" dt="2023-05-02T09:02:15.097" v="21817" actId="20577"/>
        <pc:sldMkLst>
          <pc:docMk/>
          <pc:sldMk cId="4112031327" sldId="279"/>
        </pc:sldMkLst>
        <pc:spChg chg="mod">
          <ac:chgData name="Tivadar Debnar" userId="5849fbde5c4cf694" providerId="LiveId" clId="{8996486C-8C47-4C23-84A1-FAC4FFB853C8}" dt="2023-05-02T01:28:51.302" v="20168" actId="113"/>
          <ac:spMkLst>
            <pc:docMk/>
            <pc:sldMk cId="4112031327" sldId="279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9:02:15.097" v="21817" actId="20577"/>
          <ac:spMkLst>
            <pc:docMk/>
            <pc:sldMk cId="4112031327" sldId="279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7:12:30.917" v="7905" actId="478"/>
          <ac:picMkLst>
            <pc:docMk/>
            <pc:sldMk cId="4112031327" sldId="279"/>
            <ac:picMk id="3" creationId="{EE8D59AE-0A29-6056-FB9A-8B378B451A3E}"/>
          </ac:picMkLst>
        </pc:picChg>
        <pc:picChg chg="add mod">
          <ac:chgData name="Tivadar Debnar" userId="5849fbde5c4cf694" providerId="LiveId" clId="{8996486C-8C47-4C23-84A1-FAC4FFB853C8}" dt="2023-05-02T01:29:52.198" v="20179" actId="14100"/>
          <ac:picMkLst>
            <pc:docMk/>
            <pc:sldMk cId="4112031327" sldId="279"/>
            <ac:picMk id="4" creationId="{ECFD1215-5520-10AC-259D-11F8B989E31D}"/>
          </ac:picMkLst>
        </pc:picChg>
        <pc:picChg chg="add mod">
          <ac:chgData name="Tivadar Debnar" userId="5849fbde5c4cf694" providerId="LiveId" clId="{8996486C-8C47-4C23-84A1-FAC4FFB853C8}" dt="2023-05-02T01:29:06.145" v="20172" actId="1076"/>
          <ac:picMkLst>
            <pc:docMk/>
            <pc:sldMk cId="4112031327" sldId="279"/>
            <ac:picMk id="5" creationId="{4FF9A4AC-4485-A805-3981-B402D6EC660C}"/>
          </ac:picMkLst>
        </pc:picChg>
      </pc:sldChg>
      <pc:sldChg chg="addSp delSp modSp add mod">
        <pc:chgData name="Tivadar Debnar" userId="5849fbde5c4cf694" providerId="LiveId" clId="{8996486C-8C47-4C23-84A1-FAC4FFB853C8}" dt="2023-05-02T01:30:43.860" v="20189" actId="20577"/>
        <pc:sldMkLst>
          <pc:docMk/>
          <pc:sldMk cId="3963852162" sldId="280"/>
        </pc:sldMkLst>
        <pc:spChg chg="mod">
          <ac:chgData name="Tivadar Debnar" userId="5849fbde5c4cf694" providerId="LiveId" clId="{8996486C-8C47-4C23-84A1-FAC4FFB853C8}" dt="2023-05-02T01:30:15.361" v="20182" actId="113"/>
          <ac:spMkLst>
            <pc:docMk/>
            <pc:sldMk cId="3963852162" sldId="280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0:43.860" v="20189" actId="20577"/>
          <ac:spMkLst>
            <pc:docMk/>
            <pc:sldMk cId="3963852162" sldId="280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7:28:29.963" v="8785" actId="1076"/>
          <ac:picMkLst>
            <pc:docMk/>
            <pc:sldMk cId="3963852162" sldId="280"/>
            <ac:picMk id="3" creationId="{84B17063-2B5D-A425-F43B-43C747BE21BF}"/>
          </ac:picMkLst>
        </pc:picChg>
        <pc:picChg chg="del">
          <ac:chgData name="Tivadar Debnar" userId="5849fbde5c4cf694" providerId="LiveId" clId="{8996486C-8C47-4C23-84A1-FAC4FFB853C8}" dt="2023-05-01T17:22:43.479" v="8358" actId="478"/>
          <ac:picMkLst>
            <pc:docMk/>
            <pc:sldMk cId="3963852162" sldId="280"/>
            <ac:picMk id="4" creationId="{ECFD1215-5520-10AC-259D-11F8B989E31D}"/>
          </ac:picMkLst>
        </pc:picChg>
        <pc:picChg chg="del">
          <ac:chgData name="Tivadar Debnar" userId="5849fbde5c4cf694" providerId="LiveId" clId="{8996486C-8C47-4C23-84A1-FAC4FFB853C8}" dt="2023-05-01T17:22:44.335" v="8359" actId="478"/>
          <ac:picMkLst>
            <pc:docMk/>
            <pc:sldMk cId="3963852162" sldId="280"/>
            <ac:picMk id="5" creationId="{4FF9A4AC-4485-A805-3981-B402D6EC660C}"/>
          </ac:picMkLst>
        </pc:picChg>
      </pc:sldChg>
      <pc:sldChg chg="addSp delSp modSp add mod">
        <pc:chgData name="Tivadar Debnar" userId="5849fbde5c4cf694" providerId="LiveId" clId="{8996486C-8C47-4C23-84A1-FAC4FFB853C8}" dt="2023-05-02T01:32:10.935" v="20203" actId="1076"/>
        <pc:sldMkLst>
          <pc:docMk/>
          <pc:sldMk cId="2623674785" sldId="281"/>
        </pc:sldMkLst>
        <pc:spChg chg="mod">
          <ac:chgData name="Tivadar Debnar" userId="5849fbde5c4cf694" providerId="LiveId" clId="{8996486C-8C47-4C23-84A1-FAC4FFB853C8}" dt="2023-05-02T01:31:11.765" v="20192" actId="113"/>
          <ac:spMkLst>
            <pc:docMk/>
            <pc:sldMk cId="2623674785" sldId="281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1:46.767" v="20200" actId="122"/>
          <ac:spMkLst>
            <pc:docMk/>
            <pc:sldMk cId="2623674785" sldId="281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7:30:45.286" v="8977" actId="478"/>
          <ac:picMkLst>
            <pc:docMk/>
            <pc:sldMk cId="2623674785" sldId="281"/>
            <ac:picMk id="3" creationId="{84B17063-2B5D-A425-F43B-43C747BE21BF}"/>
          </ac:picMkLst>
        </pc:picChg>
        <pc:picChg chg="add mod">
          <ac:chgData name="Tivadar Debnar" userId="5849fbde5c4cf694" providerId="LiveId" clId="{8996486C-8C47-4C23-84A1-FAC4FFB853C8}" dt="2023-05-02T01:32:10.935" v="20203" actId="1076"/>
          <ac:picMkLst>
            <pc:docMk/>
            <pc:sldMk cId="2623674785" sldId="281"/>
            <ac:picMk id="4" creationId="{CB9D13B9-E120-A347-9066-958BAD613618}"/>
          </ac:picMkLst>
        </pc:picChg>
      </pc:sldChg>
      <pc:sldChg chg="addSp delSp modSp add mod">
        <pc:chgData name="Tivadar Debnar" userId="5849fbde5c4cf694" providerId="LiveId" clId="{8996486C-8C47-4C23-84A1-FAC4FFB853C8}" dt="2023-05-02T01:33:20.549" v="20210" actId="20577"/>
        <pc:sldMkLst>
          <pc:docMk/>
          <pc:sldMk cId="4131440280" sldId="282"/>
        </pc:sldMkLst>
        <pc:spChg chg="mod">
          <ac:chgData name="Tivadar Debnar" userId="5849fbde5c4cf694" providerId="LiveId" clId="{8996486C-8C47-4C23-84A1-FAC4FFB853C8}" dt="2023-05-02T01:32:33.491" v="20206" actId="113"/>
          <ac:spMkLst>
            <pc:docMk/>
            <pc:sldMk cId="4131440280" sldId="282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3:20.549" v="20210" actId="20577"/>
          <ac:spMkLst>
            <pc:docMk/>
            <pc:sldMk cId="4131440280" sldId="282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2T01:32:46.106" v="20207" actId="1076"/>
          <ac:picMkLst>
            <pc:docMk/>
            <pc:sldMk cId="4131440280" sldId="282"/>
            <ac:picMk id="3" creationId="{BAED8E25-09B6-76C2-0831-A3563D40C80D}"/>
          </ac:picMkLst>
        </pc:picChg>
        <pc:picChg chg="del">
          <ac:chgData name="Tivadar Debnar" userId="5849fbde5c4cf694" providerId="LiveId" clId="{8996486C-8C47-4C23-84A1-FAC4FFB853C8}" dt="2023-05-01T17:32:50.156" v="9229" actId="478"/>
          <ac:picMkLst>
            <pc:docMk/>
            <pc:sldMk cId="4131440280" sldId="282"/>
            <ac:picMk id="4" creationId="{CB9D13B9-E120-A347-9066-958BAD613618}"/>
          </ac:picMkLst>
        </pc:picChg>
        <pc:picChg chg="add mod">
          <ac:chgData name="Tivadar Debnar" userId="5849fbde5c4cf694" providerId="LiveId" clId="{8996486C-8C47-4C23-84A1-FAC4FFB853C8}" dt="2023-05-01T17:37:32.139" v="9637" actId="1076"/>
          <ac:picMkLst>
            <pc:docMk/>
            <pc:sldMk cId="4131440280" sldId="282"/>
            <ac:picMk id="5" creationId="{CA7AB623-76D3-BF4D-D9DE-33BC24F33D45}"/>
          </ac:picMkLst>
        </pc:picChg>
      </pc:sldChg>
      <pc:sldChg chg="addSp delSp modSp add mod">
        <pc:chgData name="Tivadar Debnar" userId="5849fbde5c4cf694" providerId="LiveId" clId="{8996486C-8C47-4C23-84A1-FAC4FFB853C8}" dt="2023-05-02T01:34:13.753" v="20218" actId="20577"/>
        <pc:sldMkLst>
          <pc:docMk/>
          <pc:sldMk cId="1356462204" sldId="283"/>
        </pc:sldMkLst>
        <pc:spChg chg="mod">
          <ac:chgData name="Tivadar Debnar" userId="5849fbde5c4cf694" providerId="LiveId" clId="{8996486C-8C47-4C23-84A1-FAC4FFB853C8}" dt="2023-05-02T01:33:34.066" v="20213" actId="113"/>
          <ac:spMkLst>
            <pc:docMk/>
            <pc:sldMk cId="1356462204" sldId="283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4:13.753" v="20218" actId="20577"/>
          <ac:spMkLst>
            <pc:docMk/>
            <pc:sldMk cId="1356462204" sldId="283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7:39:33.578" v="9765" actId="478"/>
          <ac:picMkLst>
            <pc:docMk/>
            <pc:sldMk cId="1356462204" sldId="283"/>
            <ac:picMk id="3" creationId="{BAED8E25-09B6-76C2-0831-A3563D40C80D}"/>
          </ac:picMkLst>
        </pc:picChg>
        <pc:picChg chg="add mod">
          <ac:chgData name="Tivadar Debnar" userId="5849fbde5c4cf694" providerId="LiveId" clId="{8996486C-8C47-4C23-84A1-FAC4FFB853C8}" dt="2023-05-02T01:34:05.161" v="20217" actId="1076"/>
          <ac:picMkLst>
            <pc:docMk/>
            <pc:sldMk cId="1356462204" sldId="283"/>
            <ac:picMk id="4" creationId="{4BD2477E-5FFC-FA35-FC5C-999D8465ADC9}"/>
          </ac:picMkLst>
        </pc:picChg>
        <pc:picChg chg="del">
          <ac:chgData name="Tivadar Debnar" userId="5849fbde5c4cf694" providerId="LiveId" clId="{8996486C-8C47-4C23-84A1-FAC4FFB853C8}" dt="2023-05-01T17:39:32.513" v="9764" actId="478"/>
          <ac:picMkLst>
            <pc:docMk/>
            <pc:sldMk cId="1356462204" sldId="283"/>
            <ac:picMk id="5" creationId="{CA7AB623-76D3-BF4D-D9DE-33BC24F33D45}"/>
          </ac:picMkLst>
        </pc:picChg>
      </pc:sldChg>
      <pc:sldChg chg="addSp delSp modSp add mod ord">
        <pc:chgData name="Tivadar Debnar" userId="5849fbde5c4cf694" providerId="LiveId" clId="{8996486C-8C47-4C23-84A1-FAC4FFB853C8}" dt="2023-05-02T01:37:22.348" v="20284" actId="20577"/>
        <pc:sldMkLst>
          <pc:docMk/>
          <pc:sldMk cId="3045537949" sldId="284"/>
        </pc:sldMkLst>
        <pc:spChg chg="mod">
          <ac:chgData name="Tivadar Debnar" userId="5849fbde5c4cf694" providerId="LiveId" clId="{8996486C-8C47-4C23-84A1-FAC4FFB853C8}" dt="2023-05-02T01:35:32.938" v="20233" actId="113"/>
          <ac:spMkLst>
            <pc:docMk/>
            <pc:sldMk cId="3045537949" sldId="284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7:22.348" v="20284" actId="20577"/>
          <ac:spMkLst>
            <pc:docMk/>
            <pc:sldMk cId="3045537949" sldId="284"/>
            <ac:spMk id="8" creationId="{4B5C1FDD-045C-81B2-4945-B77BFC592B13}"/>
          </ac:spMkLst>
        </pc:spChg>
        <pc:picChg chg="add del mod">
          <ac:chgData name="Tivadar Debnar" userId="5849fbde5c4cf694" providerId="LiveId" clId="{8996486C-8C47-4C23-84A1-FAC4FFB853C8}" dt="2023-05-01T17:45:44.180" v="10201" actId="478"/>
          <ac:picMkLst>
            <pc:docMk/>
            <pc:sldMk cId="3045537949" sldId="284"/>
            <ac:picMk id="3" creationId="{C255ACB3-B9B0-472E-6436-1CACE839BCF6}"/>
          </ac:picMkLst>
        </pc:picChg>
        <pc:picChg chg="del">
          <ac:chgData name="Tivadar Debnar" userId="5849fbde5c4cf694" providerId="LiveId" clId="{8996486C-8C47-4C23-84A1-FAC4FFB853C8}" dt="2023-05-01T17:42:38.686" v="9988" actId="478"/>
          <ac:picMkLst>
            <pc:docMk/>
            <pc:sldMk cId="3045537949" sldId="284"/>
            <ac:picMk id="4" creationId="{4BD2477E-5FFC-FA35-FC5C-999D8465ADC9}"/>
          </ac:picMkLst>
        </pc:picChg>
        <pc:picChg chg="add mod">
          <ac:chgData name="Tivadar Debnar" userId="5849fbde5c4cf694" providerId="LiveId" clId="{8996486C-8C47-4C23-84A1-FAC4FFB853C8}" dt="2023-05-01T17:48:08.959" v="10407" actId="1076"/>
          <ac:picMkLst>
            <pc:docMk/>
            <pc:sldMk cId="3045537949" sldId="284"/>
            <ac:picMk id="5" creationId="{8845A852-BAEF-C699-0168-66158520362A}"/>
          </ac:picMkLst>
        </pc:picChg>
        <pc:picChg chg="add mod">
          <ac:chgData name="Tivadar Debnar" userId="5849fbde5c4cf694" providerId="LiveId" clId="{8996486C-8C47-4C23-84A1-FAC4FFB853C8}" dt="2023-05-02T01:35:16.971" v="20230" actId="1076"/>
          <ac:picMkLst>
            <pc:docMk/>
            <pc:sldMk cId="3045537949" sldId="284"/>
            <ac:picMk id="6" creationId="{6059BE30-F94F-CE41-45F3-0F641834517F}"/>
          </ac:picMkLst>
        </pc:picChg>
      </pc:sldChg>
      <pc:sldChg chg="modSp add mod">
        <pc:chgData name="Tivadar Debnar" userId="5849fbde5c4cf694" providerId="LiveId" clId="{8996486C-8C47-4C23-84A1-FAC4FFB853C8}" dt="2023-05-02T01:35:00.615" v="20229" actId="14100"/>
        <pc:sldMkLst>
          <pc:docMk/>
          <pc:sldMk cId="2429506820" sldId="285"/>
        </pc:sldMkLst>
        <pc:spChg chg="mod">
          <ac:chgData name="Tivadar Debnar" userId="5849fbde5c4cf694" providerId="LiveId" clId="{8996486C-8C47-4C23-84A1-FAC4FFB853C8}" dt="2023-05-02T01:34:26.974" v="20220" actId="14100"/>
          <ac:spMkLst>
            <pc:docMk/>
            <pc:sldMk cId="2429506820" sldId="285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34:54.318" v="20228" actId="5793"/>
          <ac:spMkLst>
            <pc:docMk/>
            <pc:sldMk cId="2429506820" sldId="285"/>
            <ac:spMk id="8" creationId="{4B5C1FDD-045C-81B2-4945-B77BFC592B13}"/>
          </ac:spMkLst>
        </pc:spChg>
        <pc:picChg chg="mod">
          <ac:chgData name="Tivadar Debnar" userId="5849fbde5c4cf694" providerId="LiveId" clId="{8996486C-8C47-4C23-84A1-FAC4FFB853C8}" dt="2023-05-02T01:35:00.615" v="20229" actId="14100"/>
          <ac:picMkLst>
            <pc:docMk/>
            <pc:sldMk cId="2429506820" sldId="285"/>
            <ac:picMk id="3" creationId="{C255ACB3-B9B0-472E-6436-1CACE839BCF6}"/>
          </ac:picMkLst>
        </pc:picChg>
      </pc:sldChg>
      <pc:sldChg chg="new del">
        <pc:chgData name="Tivadar Debnar" userId="5849fbde5c4cf694" providerId="LiveId" clId="{8996486C-8C47-4C23-84A1-FAC4FFB853C8}" dt="2023-05-01T17:43:51.106" v="10055" actId="680"/>
        <pc:sldMkLst>
          <pc:docMk/>
          <pc:sldMk cId="4085733032" sldId="285"/>
        </pc:sldMkLst>
      </pc:sldChg>
      <pc:sldChg chg="add del">
        <pc:chgData name="Tivadar Debnar" userId="5849fbde5c4cf694" providerId="LiveId" clId="{8996486C-8C47-4C23-84A1-FAC4FFB853C8}" dt="2023-05-01T17:45:24.764" v="10193" actId="47"/>
        <pc:sldMkLst>
          <pc:docMk/>
          <pc:sldMk cId="2632832840" sldId="286"/>
        </pc:sldMkLst>
      </pc:sldChg>
      <pc:sldChg chg="addSp delSp modSp add mod">
        <pc:chgData name="Tivadar Debnar" userId="5849fbde5c4cf694" providerId="LiveId" clId="{8996486C-8C47-4C23-84A1-FAC4FFB853C8}" dt="2023-05-02T01:42:31.955" v="20412" actId="1076"/>
        <pc:sldMkLst>
          <pc:docMk/>
          <pc:sldMk cId="3620903530" sldId="286"/>
        </pc:sldMkLst>
        <pc:spChg chg="mod">
          <ac:chgData name="Tivadar Debnar" userId="5849fbde5c4cf694" providerId="LiveId" clId="{8996486C-8C47-4C23-84A1-FAC4FFB853C8}" dt="2023-05-02T01:37:50.974" v="20287" actId="113"/>
          <ac:spMkLst>
            <pc:docMk/>
            <pc:sldMk cId="3620903530" sldId="286"/>
            <ac:spMk id="2" creationId="{69FA44B4-3658-0183-E1FC-CAA1A57C55E3}"/>
          </ac:spMkLst>
        </pc:spChg>
        <pc:spChg chg="add del mod">
          <ac:chgData name="Tivadar Debnar" userId="5849fbde5c4cf694" providerId="LiveId" clId="{8996486C-8C47-4C23-84A1-FAC4FFB853C8}" dt="2023-05-02T01:41:46.088" v="20407" actId="20577"/>
          <ac:spMkLst>
            <pc:docMk/>
            <pc:sldMk cId="3620903530" sldId="286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7:50:25.554" v="10552"/>
          <ac:picMkLst>
            <pc:docMk/>
            <pc:sldMk cId="3620903530" sldId="286"/>
            <ac:picMk id="3" creationId="{87E9E814-4E11-EF8B-ADBA-2A8BCCBFBA93}"/>
          </ac:picMkLst>
        </pc:picChg>
        <pc:picChg chg="add mod">
          <ac:chgData name="Tivadar Debnar" userId="5849fbde5c4cf694" providerId="LiveId" clId="{8996486C-8C47-4C23-84A1-FAC4FFB853C8}" dt="2023-05-02T01:42:31.955" v="20412" actId="1076"/>
          <ac:picMkLst>
            <pc:docMk/>
            <pc:sldMk cId="3620903530" sldId="286"/>
            <ac:picMk id="4" creationId="{7848C92B-C783-ACF8-5D24-F943540A4572}"/>
          </ac:picMkLst>
        </pc:picChg>
        <pc:picChg chg="del">
          <ac:chgData name="Tivadar Debnar" userId="5849fbde5c4cf694" providerId="LiveId" clId="{8996486C-8C47-4C23-84A1-FAC4FFB853C8}" dt="2023-05-01T17:49:46.002" v="10524" actId="478"/>
          <ac:picMkLst>
            <pc:docMk/>
            <pc:sldMk cId="3620903530" sldId="286"/>
            <ac:picMk id="5" creationId="{8845A852-BAEF-C699-0168-66158520362A}"/>
          </ac:picMkLst>
        </pc:picChg>
        <pc:picChg chg="del">
          <ac:chgData name="Tivadar Debnar" userId="5849fbde5c4cf694" providerId="LiveId" clId="{8996486C-8C47-4C23-84A1-FAC4FFB853C8}" dt="2023-05-01T17:49:47.235" v="10525" actId="478"/>
          <ac:picMkLst>
            <pc:docMk/>
            <pc:sldMk cId="3620903530" sldId="286"/>
            <ac:picMk id="6" creationId="{6059BE30-F94F-CE41-45F3-0F641834517F}"/>
          </ac:picMkLst>
        </pc:picChg>
      </pc:sldChg>
      <pc:sldChg chg="addSp delSp modSp add mod">
        <pc:chgData name="Tivadar Debnar" userId="5849fbde5c4cf694" providerId="LiveId" clId="{8996486C-8C47-4C23-84A1-FAC4FFB853C8}" dt="2023-05-02T01:46:55.078" v="20572" actId="14100"/>
        <pc:sldMkLst>
          <pc:docMk/>
          <pc:sldMk cId="2556234709" sldId="287"/>
        </pc:sldMkLst>
        <pc:spChg chg="mod">
          <ac:chgData name="Tivadar Debnar" userId="5849fbde5c4cf694" providerId="LiveId" clId="{8996486C-8C47-4C23-84A1-FAC4FFB853C8}" dt="2023-05-02T01:42:56.182" v="20439" actId="14100"/>
          <ac:spMkLst>
            <pc:docMk/>
            <pc:sldMk cId="2556234709" sldId="287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46:55.078" v="20572" actId="14100"/>
          <ac:spMkLst>
            <pc:docMk/>
            <pc:sldMk cId="2556234709" sldId="287"/>
            <ac:spMk id="8" creationId="{4B5C1FDD-045C-81B2-4945-B77BFC592B13}"/>
          </ac:spMkLst>
        </pc:spChg>
        <pc:picChg chg="add del mod">
          <ac:chgData name="Tivadar Debnar" userId="5849fbde5c4cf694" providerId="LiveId" clId="{8996486C-8C47-4C23-84A1-FAC4FFB853C8}" dt="2023-05-01T18:02:28.181" v="11112" actId="478"/>
          <ac:picMkLst>
            <pc:docMk/>
            <pc:sldMk cId="2556234709" sldId="287"/>
            <ac:picMk id="3" creationId="{91B4C2B6-7DBD-884E-CBA6-61D61058B575}"/>
          </ac:picMkLst>
        </pc:picChg>
        <pc:picChg chg="del">
          <ac:chgData name="Tivadar Debnar" userId="5849fbde5c4cf694" providerId="LiveId" clId="{8996486C-8C47-4C23-84A1-FAC4FFB853C8}" dt="2023-05-01T17:55:47.624" v="11056" actId="478"/>
          <ac:picMkLst>
            <pc:docMk/>
            <pc:sldMk cId="2556234709" sldId="287"/>
            <ac:picMk id="4" creationId="{7848C92B-C783-ACF8-5D24-F943540A4572}"/>
          </ac:picMkLst>
        </pc:picChg>
        <pc:picChg chg="add mod">
          <ac:chgData name="Tivadar Debnar" userId="5849fbde5c4cf694" providerId="LiveId" clId="{8996486C-8C47-4C23-84A1-FAC4FFB853C8}" dt="2023-05-01T18:02:44.891" v="11116" actId="1076"/>
          <ac:picMkLst>
            <pc:docMk/>
            <pc:sldMk cId="2556234709" sldId="287"/>
            <ac:picMk id="5" creationId="{53A44D31-DC6A-6BEC-9415-8E58C7F48C8A}"/>
          </ac:picMkLst>
        </pc:picChg>
      </pc:sldChg>
      <pc:sldChg chg="modSp add mod">
        <pc:chgData name="Tivadar Debnar" userId="5849fbde5c4cf694" providerId="LiveId" clId="{8996486C-8C47-4C23-84A1-FAC4FFB853C8}" dt="2023-05-02T01:49:24.482" v="20629" actId="1076"/>
        <pc:sldMkLst>
          <pc:docMk/>
          <pc:sldMk cId="3907291716" sldId="288"/>
        </pc:sldMkLst>
        <pc:spChg chg="mod">
          <ac:chgData name="Tivadar Debnar" userId="5849fbde5c4cf694" providerId="LiveId" clId="{8996486C-8C47-4C23-84A1-FAC4FFB853C8}" dt="2023-05-02T01:47:42.869" v="20588" actId="113"/>
          <ac:spMkLst>
            <pc:docMk/>
            <pc:sldMk cId="3907291716" sldId="288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49:18.894" v="20627" actId="14100"/>
          <ac:spMkLst>
            <pc:docMk/>
            <pc:sldMk cId="3907291716" sldId="288"/>
            <ac:spMk id="8" creationId="{4B5C1FDD-045C-81B2-4945-B77BFC592B13}"/>
          </ac:spMkLst>
        </pc:spChg>
        <pc:picChg chg="mod">
          <ac:chgData name="Tivadar Debnar" userId="5849fbde5c4cf694" providerId="LiveId" clId="{8996486C-8C47-4C23-84A1-FAC4FFB853C8}" dt="2023-05-02T01:49:24.482" v="20629" actId="1076"/>
          <ac:picMkLst>
            <pc:docMk/>
            <pc:sldMk cId="3907291716" sldId="288"/>
            <ac:picMk id="3" creationId="{91B4C2B6-7DBD-884E-CBA6-61D61058B575}"/>
          </ac:picMkLst>
        </pc:picChg>
      </pc:sldChg>
      <pc:sldChg chg="addSp delSp modSp add mod">
        <pc:chgData name="Tivadar Debnar" userId="5849fbde5c4cf694" providerId="LiveId" clId="{8996486C-8C47-4C23-84A1-FAC4FFB853C8}" dt="2023-05-02T01:51:16.156" v="20658" actId="1076"/>
        <pc:sldMkLst>
          <pc:docMk/>
          <pc:sldMk cId="871840891" sldId="289"/>
        </pc:sldMkLst>
        <pc:spChg chg="mod">
          <ac:chgData name="Tivadar Debnar" userId="5849fbde5c4cf694" providerId="LiveId" clId="{8996486C-8C47-4C23-84A1-FAC4FFB853C8}" dt="2023-05-02T01:49:48.944" v="20633" actId="20577"/>
          <ac:spMkLst>
            <pc:docMk/>
            <pc:sldMk cId="871840891" sldId="289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51:01.296" v="20655" actId="20577"/>
          <ac:spMkLst>
            <pc:docMk/>
            <pc:sldMk cId="871840891" sldId="289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8:12:49.566" v="12103" actId="478"/>
          <ac:picMkLst>
            <pc:docMk/>
            <pc:sldMk cId="871840891" sldId="289"/>
            <ac:picMk id="3" creationId="{91B4C2B6-7DBD-884E-CBA6-61D61058B575}"/>
          </ac:picMkLst>
        </pc:picChg>
        <pc:picChg chg="add mod">
          <ac:chgData name="Tivadar Debnar" userId="5849fbde5c4cf694" providerId="LiveId" clId="{8996486C-8C47-4C23-84A1-FAC4FFB853C8}" dt="2023-05-02T01:51:16.156" v="20658" actId="1076"/>
          <ac:picMkLst>
            <pc:docMk/>
            <pc:sldMk cId="871840891" sldId="289"/>
            <ac:picMk id="4" creationId="{D4DD48B6-32E2-2B8D-C0F4-F4E2082A4354}"/>
          </ac:picMkLst>
        </pc:picChg>
      </pc:sldChg>
      <pc:sldChg chg="addSp delSp modSp add mod">
        <pc:chgData name="Tivadar Debnar" userId="5849fbde5c4cf694" providerId="LiveId" clId="{8996486C-8C47-4C23-84A1-FAC4FFB853C8}" dt="2023-05-02T01:52:12.099" v="20671" actId="20577"/>
        <pc:sldMkLst>
          <pc:docMk/>
          <pc:sldMk cId="3089144318" sldId="290"/>
        </pc:sldMkLst>
        <pc:spChg chg="mod">
          <ac:chgData name="Tivadar Debnar" userId="5849fbde5c4cf694" providerId="LiveId" clId="{8996486C-8C47-4C23-84A1-FAC4FFB853C8}" dt="2023-05-02T01:51:30.228" v="20662" actId="113"/>
          <ac:spMkLst>
            <pc:docMk/>
            <pc:sldMk cId="3089144318" sldId="290"/>
            <ac:spMk id="2" creationId="{69FA44B4-3658-0183-E1FC-CAA1A57C55E3}"/>
          </ac:spMkLst>
        </pc:spChg>
        <pc:spChg chg="add mod">
          <ac:chgData name="Tivadar Debnar" userId="5849fbde5c4cf694" providerId="LiveId" clId="{8996486C-8C47-4C23-84A1-FAC4FFB853C8}" dt="2023-05-01T18:20:09.429" v="12690" actId="20577"/>
          <ac:spMkLst>
            <pc:docMk/>
            <pc:sldMk cId="3089144318" sldId="290"/>
            <ac:spMk id="6" creationId="{9CC554C4-94EC-8928-2951-E363F87625FF}"/>
          </ac:spMkLst>
        </pc:spChg>
        <pc:spChg chg="mod">
          <ac:chgData name="Tivadar Debnar" userId="5849fbde5c4cf694" providerId="LiveId" clId="{8996486C-8C47-4C23-84A1-FAC4FFB853C8}" dt="2023-05-02T01:52:12.099" v="20671" actId="20577"/>
          <ac:spMkLst>
            <pc:docMk/>
            <pc:sldMk cId="3089144318" sldId="290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8:19:21.332" v="12620" actId="1076"/>
          <ac:picMkLst>
            <pc:docMk/>
            <pc:sldMk cId="3089144318" sldId="290"/>
            <ac:picMk id="3" creationId="{79E43D3F-A0D9-47E4-AA71-1EB24A07861F}"/>
          </ac:picMkLst>
        </pc:picChg>
        <pc:picChg chg="del">
          <ac:chgData name="Tivadar Debnar" userId="5849fbde5c4cf694" providerId="LiveId" clId="{8996486C-8C47-4C23-84A1-FAC4FFB853C8}" dt="2023-05-01T18:16:30.438" v="12423" actId="478"/>
          <ac:picMkLst>
            <pc:docMk/>
            <pc:sldMk cId="3089144318" sldId="290"/>
            <ac:picMk id="4" creationId="{D4DD48B6-32E2-2B8D-C0F4-F4E2082A4354}"/>
          </ac:picMkLst>
        </pc:picChg>
        <pc:picChg chg="add mod">
          <ac:chgData name="Tivadar Debnar" userId="5849fbde5c4cf694" providerId="LiveId" clId="{8996486C-8C47-4C23-84A1-FAC4FFB853C8}" dt="2023-05-01T18:17:19.107" v="12451" actId="1076"/>
          <ac:picMkLst>
            <pc:docMk/>
            <pc:sldMk cId="3089144318" sldId="290"/>
            <ac:picMk id="5" creationId="{550874A7-4778-6493-5584-DCE9A903B6B3}"/>
          </ac:picMkLst>
        </pc:picChg>
      </pc:sldChg>
      <pc:sldChg chg="addSp delSp modSp add mod">
        <pc:chgData name="Tivadar Debnar" userId="5849fbde5c4cf694" providerId="LiveId" clId="{8996486C-8C47-4C23-84A1-FAC4FFB853C8}" dt="2023-05-02T01:54:12.919" v="20720" actId="20577"/>
        <pc:sldMkLst>
          <pc:docMk/>
          <pc:sldMk cId="1789699189" sldId="291"/>
        </pc:sldMkLst>
        <pc:spChg chg="mod">
          <ac:chgData name="Tivadar Debnar" userId="5849fbde5c4cf694" providerId="LiveId" clId="{8996486C-8C47-4C23-84A1-FAC4FFB853C8}" dt="2023-05-02T01:52:42.848" v="20672" actId="113"/>
          <ac:spMkLst>
            <pc:docMk/>
            <pc:sldMk cId="1789699189" sldId="291"/>
            <ac:spMk id="2" creationId="{69FA44B4-3658-0183-E1FC-CAA1A57C55E3}"/>
          </ac:spMkLst>
        </pc:spChg>
        <pc:spChg chg="del mod">
          <ac:chgData name="Tivadar Debnar" userId="5849fbde5c4cf694" providerId="LiveId" clId="{8996486C-8C47-4C23-84A1-FAC4FFB853C8}" dt="2023-05-01T18:21:09.964" v="12715"/>
          <ac:spMkLst>
            <pc:docMk/>
            <pc:sldMk cId="1789699189" sldId="291"/>
            <ac:spMk id="6" creationId="{9CC554C4-94EC-8928-2951-E363F87625FF}"/>
          </ac:spMkLst>
        </pc:spChg>
        <pc:spChg chg="mod">
          <ac:chgData name="Tivadar Debnar" userId="5849fbde5c4cf694" providerId="LiveId" clId="{8996486C-8C47-4C23-84A1-FAC4FFB853C8}" dt="2023-05-02T01:54:12.919" v="20720" actId="20577"/>
          <ac:spMkLst>
            <pc:docMk/>
            <pc:sldMk cId="1789699189" sldId="291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8:21:02.675" v="12711" actId="478"/>
          <ac:picMkLst>
            <pc:docMk/>
            <pc:sldMk cId="1789699189" sldId="291"/>
            <ac:picMk id="3" creationId="{79E43D3F-A0D9-47E4-AA71-1EB24A07861F}"/>
          </ac:picMkLst>
        </pc:picChg>
        <pc:picChg chg="del">
          <ac:chgData name="Tivadar Debnar" userId="5849fbde5c4cf694" providerId="LiveId" clId="{8996486C-8C47-4C23-84A1-FAC4FFB853C8}" dt="2023-05-01T18:21:04.397" v="12712" actId="478"/>
          <ac:picMkLst>
            <pc:docMk/>
            <pc:sldMk cId="1789699189" sldId="291"/>
            <ac:picMk id="5" creationId="{550874A7-4778-6493-5584-DCE9A903B6B3}"/>
          </ac:picMkLst>
        </pc:picChg>
        <pc:picChg chg="add mod">
          <ac:chgData name="Tivadar Debnar" userId="5849fbde5c4cf694" providerId="LiveId" clId="{8996486C-8C47-4C23-84A1-FAC4FFB853C8}" dt="2023-05-02T01:53:38.116" v="20709" actId="1076"/>
          <ac:picMkLst>
            <pc:docMk/>
            <pc:sldMk cId="1789699189" sldId="291"/>
            <ac:picMk id="7" creationId="{B9D682D1-EAAD-FD03-121D-DBDFF4BA6229}"/>
          </ac:picMkLst>
        </pc:picChg>
      </pc:sldChg>
      <pc:sldChg chg="delSp modSp add mod">
        <pc:chgData name="Tivadar Debnar" userId="5849fbde5c4cf694" providerId="LiveId" clId="{8996486C-8C47-4C23-84A1-FAC4FFB853C8}" dt="2023-05-02T01:56:49.801" v="20784" actId="14100"/>
        <pc:sldMkLst>
          <pc:docMk/>
          <pc:sldMk cId="1384060860" sldId="292"/>
        </pc:sldMkLst>
        <pc:spChg chg="mod">
          <ac:chgData name="Tivadar Debnar" userId="5849fbde5c4cf694" providerId="LiveId" clId="{8996486C-8C47-4C23-84A1-FAC4FFB853C8}" dt="2023-05-02T01:54:34.318" v="20731" actId="113"/>
          <ac:spMkLst>
            <pc:docMk/>
            <pc:sldMk cId="1384060860" sldId="292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1:56:49.801" v="20784" actId="14100"/>
          <ac:spMkLst>
            <pc:docMk/>
            <pc:sldMk cId="1384060860" sldId="292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9:04:11.813" v="13454" actId="478"/>
          <ac:picMkLst>
            <pc:docMk/>
            <pc:sldMk cId="1384060860" sldId="292"/>
            <ac:picMk id="7" creationId="{B9D682D1-EAAD-FD03-121D-DBDFF4BA6229}"/>
          </ac:picMkLst>
        </pc:picChg>
      </pc:sldChg>
      <pc:sldChg chg="modSp add mod">
        <pc:chgData name="Tivadar Debnar" userId="5849fbde5c4cf694" providerId="LiveId" clId="{8996486C-8C47-4C23-84A1-FAC4FFB853C8}" dt="2023-05-02T02:03:12.212" v="21048" actId="20577"/>
        <pc:sldMkLst>
          <pc:docMk/>
          <pc:sldMk cId="539626377" sldId="293"/>
        </pc:sldMkLst>
        <pc:spChg chg="mod">
          <ac:chgData name="Tivadar Debnar" userId="5849fbde5c4cf694" providerId="LiveId" clId="{8996486C-8C47-4C23-84A1-FAC4FFB853C8}" dt="2023-05-02T01:57:02.944" v="20785" actId="113"/>
          <ac:spMkLst>
            <pc:docMk/>
            <pc:sldMk cId="539626377" sldId="293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2:03:12.212" v="21048" actId="20577"/>
          <ac:spMkLst>
            <pc:docMk/>
            <pc:sldMk cId="539626377" sldId="293"/>
            <ac:spMk id="8" creationId="{4B5C1FDD-045C-81B2-4945-B77BFC592B13}"/>
          </ac:spMkLst>
        </pc:spChg>
      </pc:sldChg>
      <pc:sldChg chg="addSp modSp add mod">
        <pc:chgData name="Tivadar Debnar" userId="5849fbde5c4cf694" providerId="LiveId" clId="{8996486C-8C47-4C23-84A1-FAC4FFB853C8}" dt="2023-05-02T02:03:28.237" v="21049" actId="113"/>
        <pc:sldMkLst>
          <pc:docMk/>
          <pc:sldMk cId="2588121959" sldId="294"/>
        </pc:sldMkLst>
        <pc:spChg chg="mod">
          <ac:chgData name="Tivadar Debnar" userId="5849fbde5c4cf694" providerId="LiveId" clId="{8996486C-8C47-4C23-84A1-FAC4FFB853C8}" dt="2023-05-02T02:03:28.237" v="21049" actId="113"/>
          <ac:spMkLst>
            <pc:docMk/>
            <pc:sldMk cId="2588121959" sldId="294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1T19:29:48.488" v="15573" actId="6549"/>
          <ac:spMkLst>
            <pc:docMk/>
            <pc:sldMk cId="2588121959" sldId="294"/>
            <ac:spMk id="8" creationId="{4B5C1FDD-045C-81B2-4945-B77BFC592B13}"/>
          </ac:spMkLst>
        </pc:spChg>
        <pc:picChg chg="add mod">
          <ac:chgData name="Tivadar Debnar" userId="5849fbde5c4cf694" providerId="LiveId" clId="{8996486C-8C47-4C23-84A1-FAC4FFB853C8}" dt="2023-05-01T19:21:03.251" v="14868" actId="2085"/>
          <ac:picMkLst>
            <pc:docMk/>
            <pc:sldMk cId="2588121959" sldId="294"/>
            <ac:picMk id="3" creationId="{4A596213-8935-1168-EDFF-618AC76EC900}"/>
          </ac:picMkLst>
        </pc:picChg>
      </pc:sldChg>
      <pc:sldChg chg="delSp modSp add mod">
        <pc:chgData name="Tivadar Debnar" userId="5849fbde5c4cf694" providerId="LiveId" clId="{8996486C-8C47-4C23-84A1-FAC4FFB853C8}" dt="2023-05-02T02:10:03.495" v="21334" actId="113"/>
        <pc:sldMkLst>
          <pc:docMk/>
          <pc:sldMk cId="2508788809" sldId="295"/>
        </pc:sldMkLst>
        <pc:spChg chg="mod">
          <ac:chgData name="Tivadar Debnar" userId="5849fbde5c4cf694" providerId="LiveId" clId="{8996486C-8C47-4C23-84A1-FAC4FFB853C8}" dt="2023-05-02T02:03:46.100" v="21050" actId="113"/>
          <ac:spMkLst>
            <pc:docMk/>
            <pc:sldMk cId="2508788809" sldId="295"/>
            <ac:spMk id="2" creationId="{69FA44B4-3658-0183-E1FC-CAA1A57C55E3}"/>
          </ac:spMkLst>
        </pc:spChg>
        <pc:spChg chg="mod">
          <ac:chgData name="Tivadar Debnar" userId="5849fbde5c4cf694" providerId="LiveId" clId="{8996486C-8C47-4C23-84A1-FAC4FFB853C8}" dt="2023-05-02T02:10:03.495" v="21334" actId="113"/>
          <ac:spMkLst>
            <pc:docMk/>
            <pc:sldMk cId="2508788809" sldId="295"/>
            <ac:spMk id="8" creationId="{4B5C1FDD-045C-81B2-4945-B77BFC592B13}"/>
          </ac:spMkLst>
        </pc:spChg>
        <pc:picChg chg="del">
          <ac:chgData name="Tivadar Debnar" userId="5849fbde5c4cf694" providerId="LiveId" clId="{8996486C-8C47-4C23-84A1-FAC4FFB853C8}" dt="2023-05-01T19:30:22.149" v="15575" actId="478"/>
          <ac:picMkLst>
            <pc:docMk/>
            <pc:sldMk cId="2508788809" sldId="295"/>
            <ac:picMk id="3" creationId="{4A596213-8935-1168-EDFF-618AC76EC9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0FEE-BCBD-026B-4942-D065EC430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D56E9-5841-0162-78E5-64A6186B6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10DB7-C048-0BA0-C5FC-651E09DA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06CB8-006B-D4EE-B133-D279874B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B0F1-656D-763C-918E-DA32215B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8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CFB6-E96C-EC70-65F8-2FD08164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AE4A-31AC-7255-521A-7F4505861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84295-8620-3BDD-689A-278FC04C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C770-F861-C516-7626-5D61D754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BB64C-8158-6176-6C85-570FA8CD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1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DC166-4FB7-CF9F-F048-6666C658B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40543-BEAE-3FDC-513F-95E0D3143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14B4-10A5-CDFA-60D3-DC399B63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1F2DF-7E9C-F5F7-E146-8536F681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CF09-CAB6-654A-9E1E-A4521F87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9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7130-0B82-9B6F-8277-79FF5CEC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CA5A-3AA7-C599-1394-AAFA7433F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06AB-CEEC-3608-4DBA-FF149976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D092-049D-78EE-9210-F3BC7694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E074B-3303-D215-3794-8AA54233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23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6D4F-4791-BB48-EB73-28542C5B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53B5-6B14-8A07-4027-6FB28ADD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2ECB9-DB8F-B87F-B37D-66E60B11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76A1-BAAE-1A6F-DD32-168AC62C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2A4D7-5627-F5E2-40DC-201BE41A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44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1EC9-4353-683B-D72A-D66CE9E3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64EA-C7F9-E680-BBC3-2D694EC0D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CA46F-F8A0-EA0D-3368-8FB383F82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EF4E6-0C2B-6A27-8639-2B691C32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AC7D-96CD-1B6B-9417-C402C99D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2E27A-CCB1-E529-BEB6-A04C8D0F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17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2775-9AE7-0DDB-9E60-A120B93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D5AEE-8B03-4535-C493-60302C29C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CD36C-1A0B-179E-10AE-BB2E24BFF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AAA66-3AF1-A841-3088-0327AC57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DC45B-8391-FA51-2981-925F5B53B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87493-C605-0A8D-8F53-98C6842E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A3276-703A-4C75-ED49-DD72D015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958F27-8C64-3948-9914-953A77C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8E90-3029-6A7E-E756-3F024261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88B4B-87E4-7770-33D6-0D396300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A22EE-37BF-4721-7A41-67D86B5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E5C40-26B2-3B29-16E4-6E9D6796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62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96841-8408-7158-E6D0-80AE0145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1B9D4-7C31-882D-D71C-1D45EC5B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5D9C-A16C-E1F3-1326-9F57AEF4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18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7DBA-334A-1205-5F83-5E872715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C752-AD5F-3F0B-13C7-507C3AC1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C42F4-EEDD-AC47-F47A-D015FFA5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D2304-ADE1-7424-52F4-B6A5B1C4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D44E7-3086-609B-CB10-53731C3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3B450-AE33-44E1-1EEF-765EB92C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6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9A8D-E779-83E9-D4BA-8C400603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26320-246E-30C7-96AA-A3BF63DCC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CD50C-DFC4-E3E4-E0DB-DDF7440FB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EC10-A9C3-5D5B-A365-FE025778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0E38-2F56-7532-8234-176E36C5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8CAB0-68D8-416E-3E59-523D9D0F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71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84A36-DE0F-C64D-3D3A-FCF6B946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1A29-8CEA-F530-3930-CC031B83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1D0-3282-05CA-3895-5A51B18F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5FFAB-72B5-4786-A5B6-D8DF0899010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B32F2-B613-D84B-DCCD-A31415471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2339F-476B-AD51-D7D3-8C2FD7C9D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D6608-10C0-40D7-9831-F75A66071F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7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uitar, music, black, dark&#10;&#10;Description automatically generated">
            <a:extLst>
              <a:ext uri="{FF2B5EF4-FFF2-40B4-BE49-F238E27FC236}">
                <a16:creationId xmlns:a16="http://schemas.microsoft.com/office/drawing/2014/main" id="{71BBA8A3-8789-D7F2-2CA1-3E1820C9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" y="-1"/>
            <a:ext cx="12190638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A6DEC4-7A5E-67FF-E148-1FB01D4661F7}"/>
              </a:ext>
            </a:extLst>
          </p:cNvPr>
          <p:cNvSpPr/>
          <p:nvPr/>
        </p:nvSpPr>
        <p:spPr>
          <a:xfrm>
            <a:off x="1412421" y="1885950"/>
            <a:ext cx="9413422" cy="25717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221E6-937A-938B-81B3-3A87E39F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5563"/>
            <a:ext cx="9144000" cy="1444399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>
                    <a:lumMod val="95000"/>
                  </a:schemeClr>
                </a:solidFill>
              </a:rPr>
              <a:t>The RiffMaster Music Education and Simulation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1D476-2364-752C-E861-DB8E35309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0107"/>
            <a:ext cx="9144000" cy="447448"/>
          </a:xfrm>
        </p:spPr>
        <p:txBody>
          <a:bodyPr/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Digital Guitar Instrument Controller with an Integrated Web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ADBDE-A722-C8AB-8623-FA7814A14EE3}"/>
              </a:ext>
            </a:extLst>
          </p:cNvPr>
          <p:cNvSpPr txBox="1"/>
          <p:nvPr/>
        </p:nvSpPr>
        <p:spPr>
          <a:xfrm>
            <a:off x="1362" y="6211669"/>
            <a:ext cx="12190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ICON College of Technology and Management / Falmouth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CAAFA-4D3A-A0E3-E459-B4027775E59E}"/>
              </a:ext>
            </a:extLst>
          </p:cNvPr>
          <p:cNvSpPr txBox="1"/>
          <p:nvPr/>
        </p:nvSpPr>
        <p:spPr>
          <a:xfrm>
            <a:off x="95931" y="173038"/>
            <a:ext cx="615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Tivadar Debnar (17663)</a:t>
            </a:r>
          </a:p>
        </p:txBody>
      </p:sp>
      <p:pic>
        <p:nvPicPr>
          <p:cNvPr id="11" name="Picture 10" descr="ictmlogo">
            <a:extLst>
              <a:ext uri="{FF2B5EF4-FFF2-40B4-BE49-F238E27FC236}">
                <a16:creationId xmlns:a16="http://schemas.microsoft.com/office/drawing/2014/main" id="{E2F69CC0-5EF7-AE7A-C9DF-C1489731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759" y="5684619"/>
            <a:ext cx="92964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8042E-4145-9E48-58E6-A87A2142D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78" y="5894566"/>
            <a:ext cx="2145665" cy="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7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6494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Design and Development: Create Guitar Neck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01DE414-219E-7AD6-87F6-00F6A0F3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11" y="1238475"/>
            <a:ext cx="6645910" cy="485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9" y="1238476"/>
            <a:ext cx="11280321" cy="485457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Design Goals: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Simple and serviceable,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Provides protection,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Provides a strong connection into body 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As compact as possible.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Problems: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Universal width (unlike real instrument),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Thicker than the expected,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Possible weak point.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Body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9" y="579665"/>
            <a:ext cx="6849835" cy="29976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Design Goals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Strong connection points and supports (pegs, screws),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Realistic design (actual guitar shape – Gibson Les Pauls),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Leave space for a separate strum unit,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USB Connection,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Provides Electric Housing for MCU, LEDs and Toggles…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D645F09-01E6-DA6E-764B-8EEFA9FE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15" y="0"/>
            <a:ext cx="5154385" cy="3803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C42FD-0CCB-471A-6A44-E1102912A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" y="3577362"/>
            <a:ext cx="6496050" cy="3152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83A20-A027-7E9A-47CD-1E508ADE17FF}"/>
              </a:ext>
            </a:extLst>
          </p:cNvPr>
          <p:cNvSpPr txBox="1"/>
          <p:nvPr/>
        </p:nvSpPr>
        <p:spPr>
          <a:xfrm>
            <a:off x="6666138" y="3925954"/>
            <a:ext cx="5525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Cutting arcs,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Bending Walls.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Possible Problems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Inaccuracies: parts won’t fit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Weak points in the structure</a:t>
            </a:r>
          </a:p>
        </p:txBody>
      </p:sp>
    </p:spTree>
    <p:extLst>
      <p:ext uri="{BB962C8B-B14F-4D97-AF65-F5344CB8AC3E}">
        <p14:creationId xmlns:p14="http://schemas.microsoft.com/office/powerpoint/2010/main" val="166476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D62E4C-D5DD-B3F3-A1A5-D2F660EB8896}"/>
              </a:ext>
            </a:extLst>
          </p:cNvPr>
          <p:cNvSpPr txBox="1"/>
          <p:nvPr/>
        </p:nvSpPr>
        <p:spPr>
          <a:xfrm>
            <a:off x="6096000" y="924662"/>
            <a:ext cx="6003471" cy="266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Cut and Bend Side Walls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Failed Attempts (5):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Less Heat: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Material Breaks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More Heat: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Plastic Melts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Plastic Deforms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Develop the Controller Body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9" y="922592"/>
            <a:ext cx="5695949" cy="2670917"/>
          </a:xfr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Cutting Arcs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Failed Attempts (3):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Plastic Melts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Plastic Snaps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Major Cracks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ln>
                <a:solidFill>
                  <a:schemeClr val="bg2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The material is sturdy but difficult to work with.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5CF84-2938-5465-7018-2F23B3A0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25" y="1133049"/>
            <a:ext cx="2996298" cy="224722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8FACDBD-C300-3310-F2ED-03ED5933B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51752" y="770094"/>
            <a:ext cx="2178632" cy="2904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21406-02D1-6D27-F897-ADEDB23B9E1A}"/>
              </a:ext>
            </a:extLst>
          </p:cNvPr>
          <p:cNvSpPr txBox="1"/>
          <p:nvPr/>
        </p:nvSpPr>
        <p:spPr>
          <a:xfrm>
            <a:off x="92529" y="3798455"/>
            <a:ext cx="5695948" cy="2862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Supporting Pegs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11 Support Nut Peg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5 Extra Wall Support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MCU Placement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Embedding Neck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</a:rPr>
              <a:t>Possible Breaking Point!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C0751-DEBD-7606-EB28-60F4EE352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6745" y="3718227"/>
            <a:ext cx="2004698" cy="3004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A35A2-376C-8087-1C53-404DA873D055}"/>
              </a:ext>
            </a:extLst>
          </p:cNvPr>
          <p:cNvSpPr txBox="1"/>
          <p:nvPr/>
        </p:nvSpPr>
        <p:spPr>
          <a:xfrm>
            <a:off x="6096000" y="3798455"/>
            <a:ext cx="5995306" cy="2844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Wiring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Wire Rows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Wire Columns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LEDs and Toggle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USB Conversion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 descr="A picture containing engine&#10;&#10;Description automatically generated">
            <a:extLst>
              <a:ext uri="{FF2B5EF4-FFF2-40B4-BE49-F238E27FC236}">
                <a16:creationId xmlns:a16="http://schemas.microsoft.com/office/drawing/2014/main" id="{6EE8B6EB-A38D-3603-2040-494FF6F95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88796" y="4044622"/>
            <a:ext cx="2904544" cy="21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353800" cy="83275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Strum Unit Design Options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" y="1107847"/>
            <a:ext cx="11985171" cy="5456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chemeClr val="bg1">
                    <a:lumMod val="95000"/>
                  </a:schemeClr>
                </a:solidFill>
              </a:rPr>
              <a:t>Possible Strum Design Options (Pros and Cons)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Simple tactile switches (primitive solution),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Vibration or pressure sensors,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Magnetic and optical sensors,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Guitar Hero strum switch,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Lever based string switches.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>
                    <a:lumMod val="95000"/>
                  </a:schemeClr>
                </a:solidFill>
              </a:rPr>
              <a:t>What are Lever Switches and their Mechanics?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Relatively </a:t>
            </a:r>
            <a:r>
              <a:rPr lang="en-GB" sz="1600" i="1" dirty="0">
                <a:solidFill>
                  <a:schemeClr val="bg1">
                    <a:lumMod val="95000"/>
                  </a:schemeClr>
                </a:solidFill>
              </a:rPr>
              <a:t>“easy”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to implement,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Adjustable tension,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One of the most authentic solution.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>
                    <a:lumMod val="95000"/>
                  </a:schemeClr>
                </a:solidFill>
              </a:rPr>
              <a:t>Drawbacks of Mechanical Solutions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Not amateur friendly (users needs fine tuning),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Vulnerability to physical impacts,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Digital solution, unlike sensors.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D5D63EC-A9BE-8EF1-E360-B41F1C442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73" y="1107847"/>
            <a:ext cx="6369748" cy="3741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968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Strum Unit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9" y="1077687"/>
            <a:ext cx="5404757" cy="5274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Design Decisions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The unit can be taken out of the guitar body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It is serviceable,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Testable as a standalone unit.</a:t>
            </a:r>
          </a:p>
          <a:p>
            <a:pPr marL="457200" lvl="1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Tensions can be set by a pair of screws: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Main screw applies string pressure,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Supplementary screw tunes button pressure.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4B3E-F487-1BB9-E8F9-A2333059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11" y="1829436"/>
            <a:ext cx="6645910" cy="3770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37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6494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Head Stock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9" y="1298144"/>
            <a:ext cx="5309325" cy="46152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Why do we need a head stock at all?</a:t>
            </a:r>
          </a:p>
          <a:p>
            <a:pPr marL="0" indent="0">
              <a:buNone/>
            </a:pPr>
            <a:endParaRPr lang="en-GB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Initial test result: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Buttons with caps are clumsy,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User needs to apply a lot of pressure,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Locating finger positions is problematic.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What improvement head stock made possible?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Supports strings on the neck,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More authentic than plain switches,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Easier to find finger positions.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76699B3-10C0-AD49-DF21-3A68A011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804" y="764949"/>
            <a:ext cx="6645910" cy="5942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33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693964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Protocol Options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6" y="693964"/>
            <a:ext cx="11634107" cy="5927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Information Needs to be Communicated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 Console’s fret state changes,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 Console’s strum unit actions.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Possible Solutions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MIDI/OSI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: A Commercial Industry Standard for Music Devices, such as Digital Keyboards and Music Apps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Ideal for a final commercial product,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May be an overkill for the prototype (prototype does not produce sound),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Problematic to implement within the given time frame.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Binary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Highly performant solution,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Not easy to debug as it is not humanly readable.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Textual and Numerical Messaging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Easy to read and test,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Can be customised to fit the scenario,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Short messages,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We can use the device as a keyboard,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</a:rPr>
              <a:t>NOT a standard solution.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42950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Custom Numerical Protocol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6" y="1137013"/>
            <a:ext cx="11634107" cy="50866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Events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STRUM Active: Pressure on string,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STRUM Passive: String released,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FRET Active: Position is pressed,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FRET Passive: Position is released.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Fret Number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STRUM: Default 0 for Strum Events,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FRET: Signifies Fret Position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String Number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STRUM and FRET: Denotes the Activated String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Message is Sent as a Stream of Keypress Events and Can be Translated (Assembled) into Custom Made Events.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i="1" dirty="0">
                <a:solidFill>
                  <a:schemeClr val="bg1">
                    <a:lumMod val="95000"/>
                  </a:schemeClr>
                </a:solidFill>
              </a:rPr>
              <a:t>Separation of Concerns: Device is NOT responsible about implementation details. E.g.: Every state change is communicated, not only uppermost fret positions.</a:t>
            </a:r>
          </a:p>
        </p:txBody>
      </p:sp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31C0C975-8640-8908-183A-279E0F34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86" y="1137013"/>
            <a:ext cx="6645910" cy="2659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203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0735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Controller State Management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6" y="1137013"/>
            <a:ext cx="4988197" cy="508666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1600" b="1" dirty="0">
                <a:solidFill>
                  <a:schemeClr val="bg1">
                    <a:lumMod val="95000"/>
                  </a:schemeClr>
                </a:solidFill>
              </a:rPr>
              <a:t>State Changes are Detected by</a:t>
            </a:r>
          </a:p>
          <a:p>
            <a:pPr marL="457200" lvl="1" indent="0">
              <a:buNone/>
            </a:pPr>
            <a:endParaRPr lang="en-GB" sz="1600" b="1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Storing state in a 2D array,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Storing previous and current state,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Default is 1 (pullup resistor),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Comparing state in each MCU loop,</a:t>
            </a:r>
          </a:p>
          <a:p>
            <a:pPr marL="457200" lvl="1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r>
              <a:rPr lang="en-GB" sz="1600" b="1" dirty="0">
                <a:solidFill>
                  <a:schemeClr val="bg1">
                    <a:lumMod val="95000"/>
                  </a:schemeClr>
                </a:solidFill>
              </a:rPr>
              <a:t>State Changes Trigger Messaging</a:t>
            </a:r>
          </a:p>
          <a:p>
            <a:pPr marL="457200" lvl="1" indent="0">
              <a:buNone/>
            </a:pPr>
            <a:endParaRPr lang="en-GB" sz="1600" b="1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Assemble a sequence of keypresses: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Event (</a:t>
            </a:r>
            <a:r>
              <a:rPr lang="en-GB" sz="1600" i="1" dirty="0">
                <a:solidFill>
                  <a:schemeClr val="bg1">
                    <a:lumMod val="95000"/>
                  </a:schemeClr>
                </a:solidFill>
              </a:rPr>
              <a:t>Negate!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),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Fret Location,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Activated String.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3483075-7853-A02F-82EE-9B606034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43" y="1137013"/>
            <a:ext cx="6645910" cy="2357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C394A-7AD3-AF33-29E2-59274A06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43" y="3829179"/>
            <a:ext cx="6645910" cy="232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26621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Debounce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9964"/>
            <a:ext cx="6645910" cy="33145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Detect Debouncing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Measure the time from last change,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Store the elapsed time for each switch.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Fret and Strum Behaves Differently!</a:t>
            </a:r>
          </a:p>
          <a:p>
            <a:pPr marL="0" indent="0">
              <a:buNone/>
            </a:pPr>
            <a:endParaRPr lang="en-GB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Frets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Fret Active: only valid activation if the last active status is over threshold time,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Fret Passive: same for deactivation.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Strums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Strum Active: restart timer if changes happen in the debounce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Strings have natural bouncing.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761878EB-2AB9-4E89-6233-1429D740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10" y="1543300"/>
            <a:ext cx="5439410" cy="47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Presentation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379"/>
            <a:ext cx="10515600" cy="4617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This Presentation is a Retrospective Break Down of a Complex Engineering Project. We are Discussing Only the Following Aspects: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Hardware and Software Design Decisions,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Major Development Challenges,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The End Product’s Key Features and Functionalities,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Suggestions for a Future Marketable Device.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Several Phases will be Omitted For Brevity!</a:t>
            </a:r>
          </a:p>
        </p:txBody>
      </p:sp>
    </p:spTree>
    <p:extLst>
      <p:ext uri="{BB962C8B-B14F-4D97-AF65-F5344CB8AC3E}">
        <p14:creationId xmlns:p14="http://schemas.microsoft.com/office/powerpoint/2010/main" val="637233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83771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Backend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012"/>
            <a:ext cx="6645910" cy="5141323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We Will Use NodeJS and Mongo with Mongoose,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We Create RESTful APIs,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Several API Endpoints to Cover a Range of Frontend Features.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Users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 to Register and Login,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Profile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 for User Info,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Subscription and Email Confirm Endpoints,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Tabs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Creating Tablature Content,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Modifying Tabs,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Loading Tabs for Editor and Game,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Play Sessions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The Accuracy and Precision,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Timestamp,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Points.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21D2D225-FAEE-3987-736A-96045EDB4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10" y="2128927"/>
            <a:ext cx="5389245" cy="31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1029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Modelling and Routing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9522"/>
            <a:ext cx="5418274" cy="5141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There is No Physical Relation Like MySQL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Embedding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: Store Info from the Referenced Object (Performance Over Memory)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Reference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: Store Object Reference IDs (Memory Efficiency over Performance)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ID Referencing will be Used as the App Has Low Frequency of API Calls.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8D59AE-0A29-6056-FB9A-8B378B45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274" y="1069522"/>
            <a:ext cx="6645910" cy="20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5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51114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Security: JWT and Bcrypt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522"/>
            <a:ext cx="10632621" cy="572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Passwords are hashed using bcrypt: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Every API expects a JSON web token signature (apart from subscription).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When user logs in receives JWT signature, and each API call header must have the token. 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Tokens are stored locally using browsers local storage and page specific global variables. 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CFD1215-5520-10AC-259D-11F8B989E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37" y="1642471"/>
            <a:ext cx="6645910" cy="1544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FF9A4AC-4485-A805-3981-B402D6EC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37" y="3241949"/>
            <a:ext cx="6645910" cy="10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72444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Subscription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23064"/>
            <a:ext cx="12192000" cy="13041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Initially the User Has No JWT Token, Any Request will Redirect to the Login Page, Where Users Can Also Subscribe. 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After an Input Validation the Server Checks If User Exists with the User Name. If No User Found in the Database, the Page Redirects to the Profile Creation Page.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4B17063-2B5D-A425-F43B-43C747BE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20" y="954631"/>
            <a:ext cx="6645910" cy="3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5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75927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Profile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00700"/>
            <a:ext cx="12192000" cy="6264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Users Choose an Avatar and Fill Up Some Input Fields Regarding their Profile Information.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B9D13B9-E120-A347-9066-958BAD61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759279"/>
            <a:ext cx="8115300" cy="45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628650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Email Confirmation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69522"/>
            <a:ext cx="5355771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After Successful Subscription a Confirmation Email is Sent to the Users Email. This is to Protect Against Littering our Database with Fake Registrations.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We Use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</a:rPr>
              <a:t>NodeMailer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to Send Confirmation Emails, and Environmental Variables to Protect the Mail Servers Information.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The API Confirm Endpoint Sets the Users Active Status to True,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</a:rPr>
              <a:t>an.d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Redirects to the Login Page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ED8E25-09B6-76C2-0831-A3563D40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90" y="4206784"/>
            <a:ext cx="6645910" cy="2310765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A7AB623-76D3-BF4D-D9DE-33BC24F3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90" y="1069522"/>
            <a:ext cx="664591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40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612321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Login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5104946"/>
            <a:ext cx="12134850" cy="169018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Users Can Now Login to the Web Application.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The App Compares the Hashed Password and If Correct, Sends Back a JWT.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This JWT will be Passed Around through the Pages and for Each API Call.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BD2477E-5FFC-FA35-FC5C-999D8465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61" y="756094"/>
            <a:ext cx="7475855" cy="42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669751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Home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69522"/>
            <a:ext cx="12134850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Main Menu Options,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Playlist Cards,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Profile Info,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Dark Theme,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Neumorphism.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By Signing Out the Token is Deleted from Local Storage and Global Variables, that Immediately Redirects to Login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255ACB3-B9B0-472E-6436-1CACE839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34" y="1069522"/>
            <a:ext cx="8389432" cy="47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78143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Chords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69522"/>
            <a:ext cx="5488940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Users can check over 12 thousand Chord Versions,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Select a main key,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Set a base note,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Set chord type.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i="1" dirty="0">
                <a:solidFill>
                  <a:schemeClr val="bg1">
                    <a:lumMod val="95000"/>
                  </a:schemeClr>
                </a:solidFill>
              </a:rPr>
              <a:t>The Chord Lookup is Based on Object Hashing Rather than Array Lookup for Performance!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The Chord Cards are Dynamically Created on Each User Selection.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45A852-BAEF-C699-0168-66158520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90" y="194083"/>
            <a:ext cx="6645910" cy="37382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059BE30-F94F-CE41-45F3-0F6418345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4220413"/>
            <a:ext cx="4711700" cy="2286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5537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59599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Jam Session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69522"/>
            <a:ext cx="5488940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Custom made event listeners,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Actions trigger guitar display and equaliser refresh,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Only the topmost fret positions are played,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We will use howler for audio,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Interval timers for animation.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Performance of Different Browsers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Chrome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 No significant delay,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Firefox and Edge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: min 200ms delay!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48C92B-C783-ACF8-5D24-F943540A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42" y="1474163"/>
            <a:ext cx="6979708" cy="39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664" y="1175658"/>
            <a:ext cx="10515600" cy="5110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What is the idea?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What would make the device an improvement over existing ones?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What are the essential units or components?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Open Source: others may contribute or develop independently.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08BA55-D626-42C7-A470-ECFE14A5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45" y="2801499"/>
            <a:ext cx="6645910" cy="1697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1753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636814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Tablature Data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773918"/>
            <a:ext cx="5431790" cy="5021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One structure for every feature!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Notation: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    [notes, start, duration, super-text],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Multiple notes with same start position are compressed.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Memory efficient.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A44D31-DC6A-6BEC-9415-8E58C7F4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40" y="1773918"/>
            <a:ext cx="6645910" cy="3662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6234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66130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Displaying Tabs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1" y="1069522"/>
            <a:ext cx="4743450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Single or Multi Lines,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Header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Title and Tempo,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Current Location (Bar and Note),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Function Buttons,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Metronome.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Tab Sheet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N Bars with 32 Notes on 6 String,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Only 4/4 Tempo is Supported,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Custom Made Duration Icons,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No Note Connection Lines (Although Possible).</a:t>
            </a:r>
          </a:p>
          <a:p>
            <a:pPr marL="457200" lvl="1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 Play Buttons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Play, Pause, Stop,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Step Forward / Backward,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Record,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Repeat Loop (From / To).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B4C2B6-7DBD-884E-CBA6-61D61058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1350213"/>
            <a:ext cx="7391399" cy="41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0"/>
            <a:ext cx="11296650" cy="82459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Tab Editing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" y="1069522"/>
            <a:ext cx="9290957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Add Chord Name,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Set Fret Position for Each String,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Set Duration for the Note,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Insert or Delete Bars,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Move Notes.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i="1" dirty="0">
                <a:solidFill>
                  <a:schemeClr val="bg1">
                    <a:lumMod val="95000"/>
                  </a:schemeClr>
                </a:solidFill>
              </a:rPr>
              <a:t>Tabs May be Recorded by the Guitar Device and Played Back!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DD48B6-32E2-2B8D-C0F4-F4E2082A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5" y="963385"/>
            <a:ext cx="8113659" cy="45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40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Saving and Loading Tabs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69522"/>
            <a:ext cx="5488940" cy="5725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Tabs are Saved as Strings (JSON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</a:rPr>
              <a:t>Stringify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Automatic Tempo Detection,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Private and Public Settings,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Difficulty Setting.</a:t>
            </a:r>
          </a:p>
        </p:txBody>
      </p:sp>
      <p:pic>
        <p:nvPicPr>
          <p:cNvPr id="3" name="Picture 2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79E43D3F-A0D9-47E4-AA71-1EB24A0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90" y="0"/>
            <a:ext cx="6645910" cy="3738245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0874A7-4778-6493-5584-DCE9A903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6890"/>
            <a:ext cx="6645910" cy="3738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554C4-94EC-8928-2951-E363F87625FF}"/>
              </a:ext>
            </a:extLst>
          </p:cNvPr>
          <p:cNvSpPr txBox="1"/>
          <p:nvPr/>
        </p:nvSpPr>
        <p:spPr>
          <a:xfrm>
            <a:off x="6760029" y="3932328"/>
            <a:ext cx="5431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Saved Tabs May Be Loaded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Display: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Title and Artist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Public / Private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Difficulty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Timestamp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4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Practice and Play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012371"/>
            <a:ext cx="6972300" cy="578276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Similar Functionalities (No Saving For Practice),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Score versus Accuracy.</a:t>
            </a:r>
          </a:p>
          <a:p>
            <a:pPr marL="0" indent="0">
              <a:buNone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Note Track: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Determine Start and End of Each Note,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Transform Tab into a Track Map,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Past Notes are Faded,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Current Note Highlighted.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 Guitar Neck: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Display User Actions on Device.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682D1-EAAD-FD03-121D-DBDFF4BA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2" y="1330779"/>
            <a:ext cx="7707084" cy="4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9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Finishing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216479"/>
            <a:ext cx="11772900" cy="545619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Create more sample songs,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Public tabs cards must be clickable. </a:t>
            </a:r>
          </a:p>
          <a:p>
            <a:pPr marL="0" indent="0">
              <a:buNone/>
            </a:pPr>
            <a:r>
              <a:rPr lang="en-GB" sz="1800" i="1" dirty="0">
                <a:solidFill>
                  <a:schemeClr val="bg1">
                    <a:lumMod val="95000"/>
                  </a:schemeClr>
                </a:solidFill>
              </a:rPr>
              <a:t>Current Solution Goes to a Specified Tab: Metallica - Noting Else Matters.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User Acceptance Testing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Would Provide Further Feedback,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A More Substantial Data Base for Scores and Plays.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Score Ranking and Other Achievements are Only Passible Afterwards,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Deploy Backend on Cyclic (Chosen Host Provider for Node Applications),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Deploy Frontend on One.com (Personal Website).</a:t>
            </a:r>
          </a:p>
        </p:txBody>
      </p:sp>
    </p:spTree>
    <p:extLst>
      <p:ext uri="{BB962C8B-B14F-4D97-AF65-F5344CB8AC3E}">
        <p14:creationId xmlns:p14="http://schemas.microsoft.com/office/powerpoint/2010/main" val="1384060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Improving the Prototype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79" y="581932"/>
            <a:ext cx="11772900" cy="60907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The device neck is too wide to be comfortable and accurate.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Improvements: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PCB printing,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Getting rid of tactile switch caps,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Using a new 3 layer fret design (button base, neck surface and strings).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3D Printing.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Strum may use optical sensors </a:t>
            </a:r>
            <a:r>
              <a:rPr lang="en-GB" sz="2000" i="1" dirty="0">
                <a:solidFill>
                  <a:schemeClr val="bg1">
                    <a:lumMod val="95000"/>
                  </a:schemeClr>
                </a:solidFill>
              </a:rPr>
              <a:t>(it would not help the strange sound strings generate on plucking),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bg1">
                    <a:lumMod val="95000"/>
                  </a:schemeClr>
                </a:solidFill>
              </a:rPr>
              <a:t>Patenting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There is no current patent for such a device,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Documentation must be complete and detailed for patenting,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Collision issues without lawyers.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2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A Commercial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704396"/>
            <a:ext cx="5322933" cy="6276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This Product is Not Profitable as a Game!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But with the Combination of: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Instrumental Experience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Software Gaming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Educative Entertainment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Social Platforming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We may achieve a comprehensive entertainment system with high chance of profitability.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By Digitalising Guitar Instruments We Can: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Mass Produce Guitar Songs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Improve Current Music Education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Connect Students and Tutors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Create Social Communities like Bands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Collaborate: Think of a Musical GIT Versioning System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Online Competitions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Publishing Music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Create News Feeds and Messaging, Commenting, Liking, Voting etc…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596213-8935-1168-EDFF-618AC76EC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76" y="1138147"/>
            <a:ext cx="6645910" cy="4369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121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96650" cy="704396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A Futuristic Vision of RiffMaster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C1FDD-045C-81B2-4945-B77BFC59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906236"/>
            <a:ext cx="11364686" cy="5870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Standard ML Opportunities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Suggesting tabs to play based on previous interactions (Views, Plays, Likes…),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Suggesting tutors based on location or musical level,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Connecting users based on taste of music or other interests,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Creating playlist recommendations like Spotify.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Advanced AI Features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Determine what patterns make a song successful,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Help compose songs by autocorrecting or suggesting changes,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Diagnose play sessions and find patterns in mistakes,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Suggest tabs, songs that improve a more targeted learning outcome,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Drastically improve speed of learning.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                                      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50878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85951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The Controller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9522"/>
            <a:ext cx="12192000" cy="563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Inspirations: Guitar Hero and MI Digital Guitar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What Needs to be Improved on them?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Two Main Components: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Fret: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6 x 20 Finger Positions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Users Can Improve their Skills: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Real Positions of Notes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Muscle Memory and Transferable Skills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Chord Patterns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Scale Progressions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Strum: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6 Individual Switches</a:t>
            </a:r>
          </a:p>
        </p:txBody>
      </p:sp>
      <p:pic>
        <p:nvPicPr>
          <p:cNvPr id="5" name="Picture 4" descr="MI Guitar">
            <a:extLst>
              <a:ext uri="{FF2B5EF4-FFF2-40B4-BE49-F238E27FC236}">
                <a16:creationId xmlns:a16="http://schemas.microsoft.com/office/drawing/2014/main" id="{BDEA8E9B-DC17-1D9E-3B4A-F94908CF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708" y="3670754"/>
            <a:ext cx="457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346CC-BEC1-7C2E-CD7C-C90DC7FF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08" y="1124963"/>
            <a:ext cx="4572000" cy="2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5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5927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 The Software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54" y="1069522"/>
            <a:ext cx="11587092" cy="57884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An Authentic Guitar Instrument Make Features Possible Like: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Realistic Guitar Game,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Jam Session for Unconstrained Free Practicing,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Music Tab Studio: Users can Create and Publish Playable Content.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29C84-8D81-0D68-2DD0-A83E54A5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2" y="3801410"/>
            <a:ext cx="4958025" cy="2774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84AD6-4861-0E5D-FF32-1780A816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49" y="3801410"/>
            <a:ext cx="6276797" cy="27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7560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Set Up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7058"/>
            <a:ext cx="10515600" cy="5545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Bare Minimum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(any fails, the project fail)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A Fret Input that Reads the Activated Finger Positions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Strumming Unit that Triggers Messaging Between Device and the Application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Lightweight Protocol for Communication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Dependent Milestones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Produce Sounds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Studio for Editing the Tab Content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Note Track for the Guitar Game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Limited App Functionality Focusing Only on Target Features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Potential Risk: Early Milestones are Dependent on Each Other. Project may be Delayed or Result in Complete Failure!</a:t>
            </a:r>
          </a:p>
        </p:txBody>
      </p:sp>
    </p:spTree>
    <p:extLst>
      <p:ext uri="{BB962C8B-B14F-4D97-AF65-F5344CB8AC3E}">
        <p14:creationId xmlns:p14="http://schemas.microsoft.com/office/powerpoint/2010/main" val="404858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7560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Designing the Controller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51D-2C7A-D280-5531-89572B99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5850"/>
            <a:ext cx="12192000" cy="5641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 to Read the Controllers State?</a:t>
            </a:r>
          </a:p>
          <a:p>
            <a:pPr marL="0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Problems to Solve: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Simultaneous Fret and Strum Actions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Multiple Finger Positions on Fretboard (Chords)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Multiple Presses on a Fret String (Hammer)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The Different Behaviours of Inputs: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Strum Activates on Release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Fret Button Activates on Press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Number of Fret Buttons: 120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Strum String Switches: 6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Other I/O: LEDs, Toggles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Microcontroller Selection: PIN Number Requires Arduino Due or Mega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1D03D2-1C45-ADEC-37E7-9E19B232E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93" y="1085850"/>
            <a:ext cx="6172415" cy="368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825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5927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Wiring the Fret Board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919DF54-4C19-B3F5-3FC7-17298AB73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62" y="84786"/>
            <a:ext cx="5548465" cy="6585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06BFA-D70F-D8AD-3EE6-E24B4DEDF91E}"/>
              </a:ext>
            </a:extLst>
          </p:cNvPr>
          <p:cNvSpPr txBox="1"/>
          <p:nvPr/>
        </p:nvSpPr>
        <p:spPr>
          <a:xfrm>
            <a:off x="269421" y="1140903"/>
            <a:ext cx="68276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Possible Wiring Solutions: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Linear and Logarithmic Resistor Ladders,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Switch Matrices.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Why Keyboard Switch Matrix?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How Matrix Wiring Works?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Challenges: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Masking and Ghosting,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Debouncing: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Hardware Debounce Mechanism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Software Debounce Correction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5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4B4-3658-0183-E1FC-CAA1A57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44" y="0"/>
            <a:ext cx="11095355" cy="87357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Fret Development Challenges</a:t>
            </a:r>
          </a:p>
        </p:txBody>
      </p:sp>
      <p:pic>
        <p:nvPicPr>
          <p:cNvPr id="3" name="Content Placeholder 2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E06CD4C9-026A-077C-D23C-9005E41D8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71" y="873579"/>
            <a:ext cx="3452379" cy="2590903"/>
          </a:xfrm>
          <a:prstGeom prst="rect">
            <a:avLst/>
          </a:prstGeom>
        </p:spPr>
      </p:pic>
      <p:pic>
        <p:nvPicPr>
          <p:cNvPr id="5" name="Picture 4" descr="A picture containing text, indoor, black, music&#10;&#10;Description automatically generated">
            <a:extLst>
              <a:ext uri="{FF2B5EF4-FFF2-40B4-BE49-F238E27FC236}">
                <a16:creationId xmlns:a16="http://schemas.microsoft.com/office/drawing/2014/main" id="{F5F92B7C-3A27-10B9-064D-5507FDF57C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5293" y="3467116"/>
            <a:ext cx="2589534" cy="345237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AC7723-7A81-3AE3-541A-564821844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" y="3700420"/>
            <a:ext cx="6645910" cy="2985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AF53C-0CA1-DFEA-C38A-9F20B139DF6E}"/>
              </a:ext>
            </a:extLst>
          </p:cNvPr>
          <p:cNvSpPr txBox="1"/>
          <p:nvPr/>
        </p:nvSpPr>
        <p:spPr>
          <a:xfrm>
            <a:off x="258445" y="881743"/>
            <a:ext cx="7626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Failed First Wiring Attempts as Too Many Components Need to Fit on the Neck.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Resulting in Contact Failures: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Soldering are mm-s apart from each other,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Button legs need wire extension,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Use of universal PCB-s instead of free wiring.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</a:rPr>
              <a:t>The number of soldering points is approx. 600!</a:t>
            </a:r>
          </a:p>
        </p:txBody>
      </p:sp>
    </p:spTree>
    <p:extLst>
      <p:ext uri="{BB962C8B-B14F-4D97-AF65-F5344CB8AC3E}">
        <p14:creationId xmlns:p14="http://schemas.microsoft.com/office/powerpoint/2010/main" val="96084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2457</Words>
  <Application>Microsoft Office PowerPoint</Application>
  <PresentationFormat>Widescreen</PresentationFormat>
  <Paragraphs>492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The RiffMaster Music Education and Simulation System</vt:lpstr>
      <vt:lpstr>Presentation Aim</vt:lpstr>
      <vt:lpstr>Introduction</vt:lpstr>
      <vt:lpstr>The Controller Device</vt:lpstr>
      <vt:lpstr> The Software Solution</vt:lpstr>
      <vt:lpstr>Set Up Milestones</vt:lpstr>
      <vt:lpstr>Designing the Controller Device</vt:lpstr>
      <vt:lpstr>Wiring the Fret Board</vt:lpstr>
      <vt:lpstr>Fret Development Challenges</vt:lpstr>
      <vt:lpstr>Design and Development: Create Guitar Neck</vt:lpstr>
      <vt:lpstr>Body Design</vt:lpstr>
      <vt:lpstr>Develop the Controller Body</vt:lpstr>
      <vt:lpstr>Strum Unit Design Options</vt:lpstr>
      <vt:lpstr>Strum Unit Development</vt:lpstr>
      <vt:lpstr>Head Stock</vt:lpstr>
      <vt:lpstr>Protocol Options</vt:lpstr>
      <vt:lpstr>Custom Numerical Protocol</vt:lpstr>
      <vt:lpstr>Controller State Management</vt:lpstr>
      <vt:lpstr>Debounce Control</vt:lpstr>
      <vt:lpstr>Backend</vt:lpstr>
      <vt:lpstr>Modelling and Routing</vt:lpstr>
      <vt:lpstr>Security: JWT and Bcrypt</vt:lpstr>
      <vt:lpstr>Subscription</vt:lpstr>
      <vt:lpstr>Profile</vt:lpstr>
      <vt:lpstr>Email Confirmation</vt:lpstr>
      <vt:lpstr>Login</vt:lpstr>
      <vt:lpstr>Home Page</vt:lpstr>
      <vt:lpstr>Chords</vt:lpstr>
      <vt:lpstr>Jam Session</vt:lpstr>
      <vt:lpstr>Tablature Data Structure</vt:lpstr>
      <vt:lpstr>Displaying Tabs</vt:lpstr>
      <vt:lpstr>Tab Editing</vt:lpstr>
      <vt:lpstr>Saving and Loading Tabs</vt:lpstr>
      <vt:lpstr>Practice and Play</vt:lpstr>
      <vt:lpstr>Finishing Steps</vt:lpstr>
      <vt:lpstr>Improving the Prototype</vt:lpstr>
      <vt:lpstr>A Commercial Application</vt:lpstr>
      <vt:lpstr>A Futuristic Vision of RiffMaster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RiffMaster Music Education and Simulation System</dc:title>
  <dc:creator>Tivadar Debnar</dc:creator>
  <cp:lastModifiedBy>Tivadar Debnar</cp:lastModifiedBy>
  <cp:revision>1</cp:revision>
  <dcterms:created xsi:type="dcterms:W3CDTF">2023-05-01T12:25:58Z</dcterms:created>
  <dcterms:modified xsi:type="dcterms:W3CDTF">2023-05-02T09:02:24Z</dcterms:modified>
</cp:coreProperties>
</file>